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1" r:id="rId2"/>
  </p:sldMasterIdLst>
  <p:notesMasterIdLst>
    <p:notesMasterId r:id="rId12"/>
  </p:notesMasterIdLst>
  <p:handoutMasterIdLst>
    <p:handoutMasterId r:id="rId13"/>
  </p:handoutMasterIdLst>
  <p:sldIdLst>
    <p:sldId id="313" r:id="rId3"/>
    <p:sldId id="337" r:id="rId4"/>
    <p:sldId id="369" r:id="rId5"/>
    <p:sldId id="368" r:id="rId6"/>
    <p:sldId id="365" r:id="rId7"/>
    <p:sldId id="360" r:id="rId8"/>
    <p:sldId id="359" r:id="rId9"/>
    <p:sldId id="366" r:id="rId10"/>
    <p:sldId id="327" r:id="rId11"/>
  </p:sldIdLst>
  <p:sldSz cx="9144000" cy="5143500" type="screen16x9"/>
  <p:notesSz cx="9309100" cy="7023100"/>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350">
          <p15:clr>
            <a:srgbClr val="A4A3A4"/>
          </p15:clr>
        </p15:guide>
        <p15:guide id="4" orient="horz" pos="940">
          <p15:clr>
            <a:srgbClr val="A4A3A4"/>
          </p15:clr>
        </p15:guide>
        <p15:guide id="5" orient="horz" pos="2935">
          <p15:clr>
            <a:srgbClr val="A4A3A4"/>
          </p15:clr>
        </p15:guide>
        <p15:guide id="6" pos="340">
          <p15:clr>
            <a:srgbClr val="A4A3A4"/>
          </p15:clr>
        </p15:guide>
        <p15:guide id="7" pos="54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0072"/>
    <a:srgbClr val="682145"/>
    <a:srgbClr val="77B800"/>
    <a:srgbClr val="BED600"/>
    <a:srgbClr val="719500"/>
    <a:srgbClr val="5F6A72"/>
    <a:srgbClr val="00AAD2"/>
    <a:srgbClr val="FF7900"/>
    <a:srgbClr val="A50069"/>
    <a:srgbClr val="C050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61618" autoAdjust="0"/>
  </p:normalViewPr>
  <p:slideViewPr>
    <p:cSldViewPr>
      <p:cViewPr varScale="1">
        <p:scale>
          <a:sx n="37" d="100"/>
          <a:sy n="37" d="100"/>
        </p:scale>
        <p:origin x="1608" y="36"/>
      </p:cViewPr>
      <p:guideLst>
        <p:guide orient="horz" pos="1620"/>
        <p:guide pos="2880"/>
        <p:guide orient="horz" pos="350"/>
        <p:guide orient="horz" pos="940"/>
        <p:guide orient="horz" pos="2935"/>
        <p:guide pos="340"/>
        <p:guide pos="542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3324" tIns="46662" rIns="93324" bIns="46662" rtlCol="0"/>
          <a:lstStyle>
            <a:lvl1pPr algn="l">
              <a:defRPr sz="1200"/>
            </a:lvl1pPr>
          </a:lstStyle>
          <a:p>
            <a:endParaRPr lang="en-CA" dirty="0"/>
          </a:p>
        </p:txBody>
      </p:sp>
      <p:sp>
        <p:nvSpPr>
          <p:cNvPr id="3" name="Date Placeholder 2"/>
          <p:cNvSpPr>
            <a:spLocks noGrp="1"/>
          </p:cNvSpPr>
          <p:nvPr>
            <p:ph type="dt" sz="quarter" idx="1"/>
          </p:nvPr>
        </p:nvSpPr>
        <p:spPr>
          <a:xfrm>
            <a:off x="5273003" y="0"/>
            <a:ext cx="4033943" cy="351155"/>
          </a:xfrm>
          <a:prstGeom prst="rect">
            <a:avLst/>
          </a:prstGeom>
        </p:spPr>
        <p:txBody>
          <a:bodyPr vert="horz" lIns="93324" tIns="46662" rIns="93324" bIns="46662" rtlCol="0"/>
          <a:lstStyle>
            <a:lvl1pPr algn="r">
              <a:defRPr sz="1200"/>
            </a:lvl1pPr>
          </a:lstStyle>
          <a:p>
            <a:fld id="{A6673D7D-606E-4704-8FAB-089A0546B34A}" type="datetimeFigureOut">
              <a:rPr lang="en-CA" smtClean="0"/>
              <a:t>2021-03-04</a:t>
            </a:fld>
            <a:endParaRPr lang="en-CA" dirty="0"/>
          </a:p>
        </p:txBody>
      </p:sp>
      <p:sp>
        <p:nvSpPr>
          <p:cNvPr id="4" name="Footer Placeholder 3"/>
          <p:cNvSpPr>
            <a:spLocks noGrp="1"/>
          </p:cNvSpPr>
          <p:nvPr>
            <p:ph type="ftr" sz="quarter" idx="2"/>
          </p:nvPr>
        </p:nvSpPr>
        <p:spPr>
          <a:xfrm>
            <a:off x="0" y="6670726"/>
            <a:ext cx="4033943" cy="351155"/>
          </a:xfrm>
          <a:prstGeom prst="rect">
            <a:avLst/>
          </a:prstGeom>
        </p:spPr>
        <p:txBody>
          <a:bodyPr vert="horz" lIns="93324" tIns="46662" rIns="93324" bIns="46662"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73003" y="6670726"/>
            <a:ext cx="4033943" cy="351155"/>
          </a:xfrm>
          <a:prstGeom prst="rect">
            <a:avLst/>
          </a:prstGeom>
        </p:spPr>
        <p:txBody>
          <a:bodyPr vert="horz" lIns="93324" tIns="46662" rIns="93324" bIns="46662" rtlCol="0" anchor="b"/>
          <a:lstStyle>
            <a:lvl1pPr algn="r">
              <a:defRPr sz="1200"/>
            </a:lvl1pPr>
          </a:lstStyle>
          <a:p>
            <a:fld id="{5F2AF2C7-EC74-45D5-8E80-EDC400CCB59D}" type="slidenum">
              <a:rPr lang="en-CA" smtClean="0"/>
              <a:t>‹#›</a:t>
            </a:fld>
            <a:endParaRPr lang="en-CA" dirty="0"/>
          </a:p>
        </p:txBody>
      </p:sp>
    </p:spTree>
    <p:extLst>
      <p:ext uri="{BB962C8B-B14F-4D97-AF65-F5344CB8AC3E}">
        <p14:creationId xmlns:p14="http://schemas.microsoft.com/office/powerpoint/2010/main" val="116519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38" cy="3508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5273675" y="0"/>
            <a:ext cx="4033838" cy="350838"/>
          </a:xfrm>
          <a:prstGeom prst="rect">
            <a:avLst/>
          </a:prstGeom>
        </p:spPr>
        <p:txBody>
          <a:bodyPr vert="horz" lIns="91440" tIns="45720" rIns="91440" bIns="45720" rtlCol="0"/>
          <a:lstStyle>
            <a:lvl1pPr algn="r">
              <a:defRPr sz="1200"/>
            </a:lvl1pPr>
          </a:lstStyle>
          <a:p>
            <a:fld id="{6FEDAA7A-9A0B-4B42-A0D7-D84671EF7CA4}" type="datetimeFigureOut">
              <a:rPr lang="en-CA" smtClean="0"/>
              <a:t>2021-03-04</a:t>
            </a:fld>
            <a:endParaRPr lang="en-CA" dirty="0"/>
          </a:p>
        </p:txBody>
      </p:sp>
      <p:sp>
        <p:nvSpPr>
          <p:cNvPr id="4" name="Slide Image Placeholder 3"/>
          <p:cNvSpPr>
            <a:spLocks noGrp="1" noRot="1" noChangeAspect="1"/>
          </p:cNvSpPr>
          <p:nvPr>
            <p:ph type="sldImg" idx="2"/>
          </p:nvPr>
        </p:nvSpPr>
        <p:spPr>
          <a:xfrm>
            <a:off x="2312988" y="527050"/>
            <a:ext cx="4683125" cy="2633663"/>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930275" y="3335338"/>
            <a:ext cx="7448550" cy="3160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70675"/>
            <a:ext cx="4033838" cy="350838"/>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5273675" y="6670675"/>
            <a:ext cx="4033838" cy="350838"/>
          </a:xfrm>
          <a:prstGeom prst="rect">
            <a:avLst/>
          </a:prstGeom>
        </p:spPr>
        <p:txBody>
          <a:bodyPr vert="horz" lIns="91440" tIns="45720" rIns="91440" bIns="45720" rtlCol="0" anchor="b"/>
          <a:lstStyle>
            <a:lvl1pPr algn="r">
              <a:defRPr sz="1200"/>
            </a:lvl1pPr>
          </a:lstStyle>
          <a:p>
            <a:fld id="{C33E93F5-386D-46C1-AED3-8A7E51F89105}" type="slidenum">
              <a:rPr lang="en-CA" smtClean="0"/>
              <a:t>‹#›</a:t>
            </a:fld>
            <a:endParaRPr lang="en-CA" dirty="0"/>
          </a:p>
        </p:txBody>
      </p:sp>
    </p:spTree>
    <p:extLst>
      <p:ext uri="{BB962C8B-B14F-4D97-AF65-F5344CB8AC3E}">
        <p14:creationId xmlns:p14="http://schemas.microsoft.com/office/powerpoint/2010/main" val="38696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3E93F5-386D-46C1-AED3-8A7E51F89105}" type="slidenum">
              <a:rPr lang="en-CA" smtClean="0"/>
              <a:t>1</a:t>
            </a:fld>
            <a:endParaRPr lang="en-CA" dirty="0"/>
          </a:p>
        </p:txBody>
      </p:sp>
    </p:spTree>
    <p:extLst>
      <p:ext uri="{BB962C8B-B14F-4D97-AF65-F5344CB8AC3E}">
        <p14:creationId xmlns:p14="http://schemas.microsoft.com/office/powerpoint/2010/main" val="197449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2</a:t>
            </a:fld>
            <a:endParaRPr lang="en-CA" dirty="0"/>
          </a:p>
        </p:txBody>
      </p:sp>
    </p:spTree>
    <p:extLst>
      <p:ext uri="{BB962C8B-B14F-4D97-AF65-F5344CB8AC3E}">
        <p14:creationId xmlns:p14="http://schemas.microsoft.com/office/powerpoint/2010/main" val="3673326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3</a:t>
            </a:fld>
            <a:endParaRPr lang="en-CA" dirty="0"/>
          </a:p>
        </p:txBody>
      </p:sp>
    </p:spTree>
    <p:extLst>
      <p:ext uri="{BB962C8B-B14F-4D97-AF65-F5344CB8AC3E}">
        <p14:creationId xmlns:p14="http://schemas.microsoft.com/office/powerpoint/2010/main" val="282524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CA" dirty="0">
                <a:solidFill>
                  <a:schemeClr val="accent1"/>
                </a:solidFill>
              </a:rPr>
              <a:t>Slower functionality to produce reports if choosing</a:t>
            </a:r>
            <a:r>
              <a:rPr lang="en-CA" baseline="0" dirty="0">
                <a:solidFill>
                  <a:schemeClr val="accent1"/>
                </a:solidFill>
              </a:rPr>
              <a:t> to login </a:t>
            </a:r>
            <a:endParaRPr lang="en-CA" dirty="0">
              <a:solidFill>
                <a:schemeClr val="accent1"/>
              </a:solidFill>
            </a:endParaRPr>
          </a:p>
        </p:txBody>
      </p:sp>
      <p:sp>
        <p:nvSpPr>
          <p:cNvPr id="4" name="Slide Number Placeholder 3"/>
          <p:cNvSpPr>
            <a:spLocks noGrp="1"/>
          </p:cNvSpPr>
          <p:nvPr>
            <p:ph type="sldNum" sz="quarter" idx="10"/>
          </p:nvPr>
        </p:nvSpPr>
        <p:spPr/>
        <p:txBody>
          <a:bodyPr/>
          <a:lstStyle/>
          <a:p>
            <a:fld id="{C33E93F5-386D-46C1-AED3-8A7E51F89105}" type="slidenum">
              <a:rPr lang="en-CA" smtClean="0"/>
              <a:t>4</a:t>
            </a:fld>
            <a:endParaRPr lang="en-CA" dirty="0"/>
          </a:p>
        </p:txBody>
      </p:sp>
    </p:spTree>
    <p:extLst>
      <p:ext uri="{BB962C8B-B14F-4D97-AF65-F5344CB8AC3E}">
        <p14:creationId xmlns:p14="http://schemas.microsoft.com/office/powerpoint/2010/main" val="21271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High level of agency response and participation throughout this process</a:t>
            </a:r>
          </a:p>
          <a:p>
            <a:pPr marL="628650" lvl="1" indent="-171450">
              <a:buFont typeface="Wingdings" panose="05000000000000000000" pitchFamily="2" charset="2"/>
              <a:buChar char="Ø"/>
            </a:pPr>
            <a:r>
              <a:rPr lang="en-US" baseline="0" dirty="0"/>
              <a:t>71 participants for first session, </a:t>
            </a:r>
          </a:p>
          <a:p>
            <a:pPr marL="628650" lvl="1" indent="-171450">
              <a:buFont typeface="Wingdings" panose="05000000000000000000" pitchFamily="2" charset="2"/>
              <a:buChar char="Ø"/>
            </a:pPr>
            <a:r>
              <a:rPr lang="en-US" baseline="0" dirty="0"/>
              <a:t>89 participants on March 2</a:t>
            </a:r>
          </a:p>
          <a:p>
            <a:pPr marL="628650" lvl="1" indent="-171450">
              <a:buFont typeface="Wingdings" panose="05000000000000000000" pitchFamily="2" charset="2"/>
              <a:buChar char="Ø"/>
            </a:pPr>
            <a:r>
              <a:rPr lang="en-US" baseline="0" dirty="0"/>
              <a:t>Providing a great opportunity to provide feedback and share with the larger group’</a:t>
            </a:r>
          </a:p>
          <a:p>
            <a:pPr marL="628650" lvl="1" indent="-171450">
              <a:buFont typeface="Wingdings" panose="05000000000000000000" pitchFamily="2" charset="2"/>
              <a:buChar char="Ø"/>
            </a:pPr>
            <a:endParaRPr lang="en-US"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CA" sz="1200" b="0" i="0" u="none" strike="noStrike" kern="1200" baseline="0" dirty="0">
                <a:solidFill>
                  <a:schemeClr val="tx1"/>
                </a:solidFill>
                <a:latin typeface="+mn-lt"/>
                <a:ea typeface="+mn-ea"/>
                <a:cs typeface="+mn-cs"/>
              </a:rPr>
              <a:t>Administration and Accountability:</a:t>
            </a:r>
          </a:p>
          <a:p>
            <a:pPr marL="628650" lvl="1" indent="-171450">
              <a:buFont typeface="Wingdings" panose="05000000000000000000" pitchFamily="2" charset="2"/>
              <a:buChar char="Ø"/>
            </a:pPr>
            <a:r>
              <a:rPr lang="en-CA" sz="1200" b="0" i="0" u="none" strike="noStrike" kern="1200" baseline="0" dirty="0">
                <a:solidFill>
                  <a:schemeClr val="tx1"/>
                </a:solidFill>
                <a:latin typeface="+mn-lt"/>
                <a:ea typeface="+mn-ea"/>
                <a:cs typeface="+mn-cs"/>
              </a:rPr>
              <a:t>Staff Considerations </a:t>
            </a:r>
          </a:p>
          <a:p>
            <a:pPr marL="628650" lvl="1" indent="-171450">
              <a:buFont typeface="Wingdings" panose="05000000000000000000" pitchFamily="2" charset="2"/>
              <a:buChar char="Ø"/>
            </a:pPr>
            <a:r>
              <a:rPr lang="en-CA" sz="1200" b="0" i="0" u="none" strike="noStrike" kern="1200" baseline="0" dirty="0">
                <a:solidFill>
                  <a:schemeClr val="tx1"/>
                </a:solidFill>
                <a:latin typeface="+mn-lt"/>
                <a:ea typeface="+mn-ea"/>
                <a:cs typeface="+mn-cs"/>
              </a:rPr>
              <a:t>Communication </a:t>
            </a:r>
          </a:p>
          <a:p>
            <a:pPr marL="628650" lvl="1" indent="-171450">
              <a:buFont typeface="Wingdings" panose="05000000000000000000" pitchFamily="2" charset="2"/>
              <a:buChar char="Ø"/>
            </a:pPr>
            <a:r>
              <a:rPr lang="en-US" sz="1200" b="0" i="0" u="none" strike="noStrike" kern="1200" baseline="0" dirty="0">
                <a:solidFill>
                  <a:schemeClr val="tx1"/>
                </a:solidFill>
                <a:latin typeface="+mn-lt"/>
                <a:ea typeface="+mn-ea"/>
                <a:cs typeface="+mn-cs"/>
              </a:rPr>
              <a:t>Waitlist and Caseload Management (as applicable) </a:t>
            </a:r>
          </a:p>
          <a:p>
            <a:pPr marL="628650" lvl="1" indent="-171450">
              <a:buFont typeface="Wingdings" panose="05000000000000000000" pitchFamily="2" charset="2"/>
              <a:buChar char="Ø"/>
            </a:pPr>
            <a:r>
              <a:rPr lang="en-CA" sz="1200" b="0" i="0" u="none" strike="noStrike" kern="1200" baseline="0" dirty="0">
                <a:solidFill>
                  <a:schemeClr val="tx1"/>
                </a:solidFill>
                <a:latin typeface="+mn-lt"/>
                <a:ea typeface="+mn-ea"/>
                <a:cs typeface="+mn-cs"/>
              </a:rPr>
              <a:t>Roles and Responsibilities </a:t>
            </a:r>
          </a:p>
          <a:p>
            <a:pPr marL="628650" lvl="1" indent="-171450">
              <a:buFont typeface="Wingdings" panose="05000000000000000000" pitchFamily="2" charset="2"/>
              <a:buChar char="Ø"/>
            </a:pPr>
            <a:r>
              <a:rPr lang="en-US" sz="1200" b="0" i="0" u="none" strike="noStrike" kern="1200" baseline="0" dirty="0">
                <a:solidFill>
                  <a:schemeClr val="tx1"/>
                </a:solidFill>
                <a:latin typeface="+mn-lt"/>
                <a:ea typeface="+mn-ea"/>
                <a:cs typeface="+mn-cs"/>
              </a:rPr>
              <a:t>Relevant Strategic Guidance and Resources </a:t>
            </a:r>
          </a:p>
          <a:p>
            <a:pPr marL="628650" lvl="1" indent="-171450">
              <a:buFont typeface="Wingdings" panose="05000000000000000000" pitchFamily="2" charset="2"/>
              <a:buChar char="Ø"/>
            </a:pPr>
            <a:r>
              <a:rPr lang="en-CA" sz="1200" b="0" i="0" u="none" strike="noStrike" kern="1200" baseline="0" dirty="0">
                <a:solidFill>
                  <a:schemeClr val="tx1"/>
                </a:solidFill>
                <a:latin typeface="+mn-lt"/>
                <a:ea typeface="+mn-ea"/>
                <a:cs typeface="+mn-cs"/>
              </a:rPr>
              <a:t>Evaluation and Monitoring </a:t>
            </a:r>
          </a:p>
          <a:p>
            <a:pPr marL="628650" lvl="1" indent="-171450">
              <a:buFont typeface="Wingdings" panose="05000000000000000000" pitchFamily="2" charset="2"/>
              <a:buChar char="Ø"/>
            </a:pPr>
            <a:r>
              <a:rPr lang="en-CA" sz="1200" b="0" i="0" u="none" strike="noStrike" kern="1200" baseline="0" dirty="0">
                <a:solidFill>
                  <a:schemeClr val="tx1"/>
                </a:solidFill>
                <a:latin typeface="+mn-lt"/>
                <a:ea typeface="+mn-ea"/>
                <a:cs typeface="+mn-cs"/>
              </a:rPr>
              <a:t>Financial Accountability</a:t>
            </a:r>
            <a:endParaRPr lang="en-CA" sz="1400" b="0" i="0" u="none" strike="noStrike" kern="1200" baseline="0" dirty="0">
              <a:solidFill>
                <a:schemeClr val="tx1"/>
              </a:solidFill>
              <a:latin typeface="+mn-lt"/>
              <a:ea typeface="+mn-ea"/>
              <a:cs typeface="+mn-cs"/>
            </a:endParaRPr>
          </a:p>
          <a:p>
            <a:pPr marL="628650" lvl="1" indent="-171450">
              <a:buFont typeface="Wingdings" panose="05000000000000000000" pitchFamily="2" charset="2"/>
              <a:buChar char="Ø"/>
            </a:pPr>
            <a:endParaRPr lang="en-US" sz="1400" b="0" i="0" u="none" strike="noStrike" kern="1200" baseline="0" dirty="0">
              <a:solidFill>
                <a:schemeClr val="tx1"/>
              </a:solidFill>
              <a:latin typeface="+mn-lt"/>
              <a:ea typeface="+mn-ea"/>
              <a:cs typeface="+mn-cs"/>
            </a:endParaRPr>
          </a:p>
          <a:p>
            <a:pPr marL="628650" lvl="1" indent="-171450">
              <a:buFont typeface="Wingdings" panose="05000000000000000000" pitchFamily="2" charset="2"/>
              <a:buChar char="Ø"/>
            </a:pPr>
            <a:endParaRPr lang="en-CA"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33E93F5-386D-46C1-AED3-8A7E51F89105}" type="slidenum">
              <a:rPr lang="en-CA" smtClean="0"/>
              <a:t>5</a:t>
            </a:fld>
            <a:endParaRPr lang="en-CA" dirty="0"/>
          </a:p>
        </p:txBody>
      </p:sp>
    </p:spTree>
    <p:extLst>
      <p:ext uri="{BB962C8B-B14F-4D97-AF65-F5344CB8AC3E}">
        <p14:creationId xmlns:p14="http://schemas.microsoft.com/office/powerpoint/2010/main" val="3771440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are aiming to have a limit of one person per agency</a:t>
            </a:r>
          </a:p>
          <a:p>
            <a:pPr marL="171450" indent="-171450">
              <a:buFont typeface="Arial" panose="020B0604020202020204" pitchFamily="34" charset="0"/>
              <a:buChar char="•"/>
            </a:pPr>
            <a:r>
              <a:rPr lang="en-US" dirty="0"/>
              <a:t>This is only one of many opportunities for feedback. This is a three year project and we will be continuing to find ways to engage.</a:t>
            </a:r>
          </a:p>
          <a:p>
            <a:pPr marL="171450" indent="-171450">
              <a:buFont typeface="Arial" panose="020B0604020202020204" pitchFamily="34" charset="0"/>
              <a:buChar char="•"/>
            </a:pPr>
            <a:r>
              <a:rPr lang="en-US" dirty="0"/>
              <a:t>The content that will be shared ahead of time is a synthesized draft informed by the previous FRN surveys and engagement sessions, jurisdictional review, and feedback from the Policy and Program Standards Task Team. It is draft and is expected to change as the co-development process continues</a:t>
            </a:r>
          </a:p>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6</a:t>
            </a:fld>
            <a:endParaRPr lang="en-CA" dirty="0"/>
          </a:p>
        </p:txBody>
      </p:sp>
    </p:spTree>
    <p:extLst>
      <p:ext uri="{BB962C8B-B14F-4D97-AF65-F5344CB8AC3E}">
        <p14:creationId xmlns:p14="http://schemas.microsoft.com/office/powerpoint/2010/main" val="1834390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dirty="0"/>
              <a:t>https://open.alberta.ca/publications/9781460140987</a:t>
            </a:r>
          </a:p>
          <a:p>
            <a:pPr marL="0" indent="0">
              <a:buFont typeface="Arial" panose="020B0604020202020204" pitchFamily="34" charset="0"/>
              <a:buNone/>
            </a:pPr>
            <a:endParaRPr lang="en-CA" dirty="0"/>
          </a:p>
          <a:p>
            <a:pPr marL="0" indent="0">
              <a:buFont typeface="Arial" panose="020B0604020202020204" pitchFamily="34" charset="0"/>
              <a:buNone/>
            </a:pPr>
            <a:r>
              <a:rPr lang="en-CA" dirty="0"/>
              <a:t>This aligns</a:t>
            </a:r>
            <a:r>
              <a:rPr lang="en-CA" baseline="0" dirty="0"/>
              <a:t> nicely with….</a:t>
            </a:r>
          </a:p>
          <a:p>
            <a:pPr marL="0" indent="0">
              <a:buFont typeface="Arial" panose="020B0604020202020204" pitchFamily="34" charset="0"/>
              <a:buNone/>
            </a:pPr>
            <a:endParaRPr lang="en-CA" baseline="0" dirty="0"/>
          </a:p>
          <a:p>
            <a:pPr marL="0" indent="0">
              <a:buFont typeface="Arial" panose="020B0604020202020204" pitchFamily="34" charset="0"/>
              <a:buNone/>
            </a:pPr>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7</a:t>
            </a:fld>
            <a:endParaRPr lang="en-CA" dirty="0"/>
          </a:p>
        </p:txBody>
      </p:sp>
    </p:spTree>
    <p:extLst>
      <p:ext uri="{BB962C8B-B14F-4D97-AF65-F5344CB8AC3E}">
        <p14:creationId xmlns:p14="http://schemas.microsoft.com/office/powerpoint/2010/main" val="395488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33E93F5-386D-46C1-AED3-8A7E51F89105}" type="slidenum">
              <a:rPr lang="en-CA" smtClean="0"/>
              <a:t>8</a:t>
            </a:fld>
            <a:endParaRPr lang="en-CA" dirty="0"/>
          </a:p>
        </p:txBody>
      </p:sp>
    </p:spTree>
    <p:extLst>
      <p:ext uri="{BB962C8B-B14F-4D97-AF65-F5344CB8AC3E}">
        <p14:creationId xmlns:p14="http://schemas.microsoft.com/office/powerpoint/2010/main" val="39725715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solidFill>
          <a:schemeClr val="accent2"/>
        </a:solidFill>
        <a:effectLst/>
      </p:bgPr>
    </p:bg>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a:extLst>
              <a:ext uri="{FF2B5EF4-FFF2-40B4-BE49-F238E27FC236}">
                <a16:creationId xmlns:a16="http://schemas.microsoft.com/office/drawing/2014/main" id="{AB7099E1-DF10-2B41-8532-CAA5267F1F05}"/>
              </a:ext>
            </a:extLst>
          </p:cNvPr>
          <p:cNvSpPr/>
          <p:nvPr userDrawn="1"/>
        </p:nvSpPr>
        <p:spPr>
          <a:xfrm>
            <a:off x="555453" y="2486498"/>
            <a:ext cx="1496267"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Subtitle 2"/>
          <p:cNvSpPr>
            <a:spLocks noGrp="1"/>
          </p:cNvSpPr>
          <p:nvPr>
            <p:ph type="subTitle" idx="1" hasCustomPrompt="1"/>
          </p:nvPr>
        </p:nvSpPr>
        <p:spPr>
          <a:xfrm>
            <a:off x="483446" y="2839334"/>
            <a:ext cx="8355754" cy="452496"/>
          </a:xfrm>
        </p:spPr>
        <p:txBody>
          <a:bodyPr>
            <a:normAutofit/>
          </a:bodyPr>
          <a:lstStyle>
            <a:lvl1pPr marL="0" indent="0" algn="l">
              <a:spcBef>
                <a:spcPts val="0"/>
              </a:spcBef>
              <a:buNone/>
              <a:defRPr sz="24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26" name="Text Placeholder 21"/>
          <p:cNvSpPr>
            <a:spLocks noGrp="1"/>
          </p:cNvSpPr>
          <p:nvPr>
            <p:ph type="body" sz="quarter" idx="12" hasCustomPrompt="1"/>
          </p:nvPr>
        </p:nvSpPr>
        <p:spPr>
          <a:xfrm>
            <a:off x="483446" y="3186286"/>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22" name="Title 1"/>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339672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hasis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Subtitle 2">
            <a:extLst>
              <a:ext uri="{FF2B5EF4-FFF2-40B4-BE49-F238E27FC236}">
                <a16:creationId xmlns:a16="http://schemas.microsoft.com/office/drawing/2014/main" id="{9BFDAEB0-C263-3249-9B91-A576F97273C4}"/>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1" name="Slide Number Placeholder 1">
            <a:extLst>
              <a:ext uri="{FF2B5EF4-FFF2-40B4-BE49-F238E27FC236}">
                <a16:creationId xmlns:a16="http://schemas.microsoft.com/office/drawing/2014/main" id="{2C9F18CE-2759-7845-B2CF-3C394A07B6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1048418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titl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55576" y="1504950"/>
            <a:ext cx="7632848" cy="2859527"/>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Title 1">
            <a:extLst>
              <a:ext uri="{FF2B5EF4-FFF2-40B4-BE49-F238E27FC236}">
                <a16:creationId xmlns:a16="http://schemas.microsoft.com/office/drawing/2014/main" id="{05A4F9AA-7CFA-3E45-A6C5-88CCE63E1F10}"/>
              </a:ext>
            </a:extLst>
          </p:cNvPr>
          <p:cNvSpPr>
            <a:spLocks noGrp="1"/>
          </p:cNvSpPr>
          <p:nvPr>
            <p:ph type="title" hasCustomPrompt="1"/>
          </p:nvPr>
        </p:nvSpPr>
        <p:spPr>
          <a:xfrm>
            <a:off x="467544" y="441122"/>
            <a:ext cx="8219256" cy="569218"/>
          </a:xfrm>
        </p:spPr>
        <p:txBody>
          <a:bodyPr anchor="b"/>
          <a:lstStyle>
            <a:lvl1pPr>
              <a:defRPr b="0">
                <a:solidFill>
                  <a:schemeClr val="accent3"/>
                </a:solidFill>
              </a:defRPr>
            </a:lvl1pPr>
          </a:lstStyle>
          <a:p>
            <a:r>
              <a:rPr lang="en-US" dirty="0"/>
              <a:t>Text content slide</a:t>
            </a:r>
            <a:endParaRPr lang="en-CA" dirty="0"/>
          </a:p>
        </p:txBody>
      </p:sp>
      <p:cxnSp>
        <p:nvCxnSpPr>
          <p:cNvPr id="11" name="Straight Connector 10">
            <a:extLst>
              <a:ext uri="{FF2B5EF4-FFF2-40B4-BE49-F238E27FC236}">
                <a16:creationId xmlns:a16="http://schemas.microsoft.com/office/drawing/2014/main" id="{3006B7A1-3531-4A43-95D8-D9F7A67C4654}"/>
              </a:ext>
            </a:extLst>
          </p:cNvPr>
          <p:cNvCxnSpPr>
            <a:cxnSpLocks/>
          </p:cNvCxnSpPr>
          <p:nvPr userDrawn="1"/>
        </p:nvCxnSpPr>
        <p:spPr>
          <a:xfrm>
            <a:off x="560266" y="1059582"/>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A0F159A9-957B-FC4E-A2AD-3E6A961644CA}"/>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77800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no title">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438150"/>
            <a:ext cx="8229600" cy="402907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2" name="Slide Number Placeholder 1">
            <a:extLst>
              <a:ext uri="{FF2B5EF4-FFF2-40B4-BE49-F238E27FC236}">
                <a16:creationId xmlns:a16="http://schemas.microsoft.com/office/drawing/2014/main" id="{E4ECA700-3632-814E-AB1D-75F15F645E5F}"/>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2247038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e / Contrast">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accent3"/>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accent3"/>
                </a:solidFill>
              </a:defRPr>
            </a:lvl1pPr>
          </a:lstStyle>
          <a:p>
            <a:pPr lvl="0"/>
            <a:r>
              <a:rPr lang="en-US" dirty="0"/>
              <a:t>Concept #1</a:t>
            </a:r>
          </a:p>
        </p:txBody>
      </p:sp>
      <p:sp>
        <p:nvSpPr>
          <p:cNvPr id="53" name="Slide Number Placeholder 1">
            <a:extLst>
              <a:ext uri="{FF2B5EF4-FFF2-40B4-BE49-F238E27FC236}">
                <a16:creationId xmlns:a16="http://schemas.microsoft.com/office/drawing/2014/main" id="{5F3E3FA1-80BF-F740-8EF5-85A3F682656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675933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e / Contrast (Colour)">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userDrawn="1"/>
        </p:nvSpPr>
        <p:spPr>
          <a:xfrm>
            <a:off x="4572000" y="0"/>
            <a:ext cx="4572000" cy="5067300"/>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1"/>
          </p:nvPr>
        </p:nvSpPr>
        <p:spPr>
          <a:xfrm>
            <a:off x="467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Content Placeholder 3"/>
          <p:cNvSpPr>
            <a:spLocks noGrp="1"/>
          </p:cNvSpPr>
          <p:nvPr>
            <p:ph sz="half" idx="2"/>
          </p:nvPr>
        </p:nvSpPr>
        <p:spPr>
          <a:xfrm>
            <a:off x="5039544" y="1535837"/>
            <a:ext cx="3628206" cy="2908121"/>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34"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441122"/>
            <a:ext cx="3628206" cy="569218"/>
          </a:xfrm>
        </p:spPr>
        <p:txBody>
          <a:bodyPr anchor="b"/>
          <a:lstStyle>
            <a:lvl1pPr>
              <a:defRPr b="0">
                <a:solidFill>
                  <a:schemeClr val="bg1"/>
                </a:solidFill>
              </a:defRPr>
            </a:lvl1pPr>
          </a:lstStyle>
          <a:p>
            <a:r>
              <a:rPr lang="en-US" dirty="0"/>
              <a:t>Concept #2</a:t>
            </a:r>
            <a:endParaRPr lang="en-CA" dirty="0"/>
          </a:p>
        </p:txBody>
      </p:sp>
      <p:cxnSp>
        <p:nvCxnSpPr>
          <p:cNvPr id="35" name="Straight Connector 34">
            <a:extLst>
              <a:ext uri="{FF2B5EF4-FFF2-40B4-BE49-F238E27FC236}">
                <a16:creationId xmlns:a16="http://schemas.microsoft.com/office/drawing/2014/main" id="{977A2D19-1116-C84A-B924-7BE0A77CCD2C}"/>
              </a:ext>
            </a:extLst>
          </p:cNvPr>
          <p:cNvCxnSpPr>
            <a:cxnSpLocks/>
          </p:cNvCxnSpPr>
          <p:nvPr userDrawn="1"/>
        </p:nvCxnSpPr>
        <p:spPr>
          <a:xfrm>
            <a:off x="5132266" y="1059582"/>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66886E5-3998-DB46-B647-0C5B0CCFFCC3}"/>
              </a:ext>
            </a:extLst>
          </p:cNvPr>
          <p:cNvCxnSpPr>
            <a:cxnSpLocks/>
          </p:cNvCxnSpPr>
          <p:nvPr userDrawn="1"/>
        </p:nvCxnSpPr>
        <p:spPr>
          <a:xfrm>
            <a:off x="560266" y="1052943"/>
            <a:ext cx="3451468"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CD8BCBB-0B06-1640-B37C-E93E1BD483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2" name="Rectangle 11">
            <a:extLst>
              <a:ext uri="{FF2B5EF4-FFF2-40B4-BE49-F238E27FC236}">
                <a16:creationId xmlns:a16="http://schemas.microsoft.com/office/drawing/2014/main" id="{534161E6-DA0F-F149-8BF3-DDA07282D9A4}"/>
              </a:ext>
            </a:extLst>
          </p:cNvPr>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Text Placeholder 50">
            <a:extLst>
              <a:ext uri="{FF2B5EF4-FFF2-40B4-BE49-F238E27FC236}">
                <a16:creationId xmlns:a16="http://schemas.microsoft.com/office/drawing/2014/main" id="{27E3A62C-72C3-AD43-99F2-39AEE5FF90AA}"/>
              </a:ext>
            </a:extLst>
          </p:cNvPr>
          <p:cNvSpPr>
            <a:spLocks noGrp="1"/>
          </p:cNvSpPr>
          <p:nvPr>
            <p:ph type="body" sz="quarter" idx="10" hasCustomPrompt="1"/>
          </p:nvPr>
        </p:nvSpPr>
        <p:spPr>
          <a:xfrm>
            <a:off x="467544" y="439261"/>
            <a:ext cx="3628206" cy="575469"/>
          </a:xfrm>
        </p:spPr>
        <p:txBody>
          <a:bodyPr/>
          <a:lstStyle>
            <a:lvl1pPr marL="0" indent="0">
              <a:buNone/>
              <a:defRPr sz="3200">
                <a:solidFill>
                  <a:schemeClr val="bg1"/>
                </a:solidFill>
              </a:defRPr>
            </a:lvl1pPr>
          </a:lstStyle>
          <a:p>
            <a:pPr lvl="0"/>
            <a:r>
              <a:rPr lang="en-US" dirty="0"/>
              <a:t>Concept #1</a:t>
            </a:r>
          </a:p>
        </p:txBody>
      </p:sp>
      <p:sp>
        <p:nvSpPr>
          <p:cNvPr id="14" name="Slide Number Placeholder 1">
            <a:extLst>
              <a:ext uri="{FF2B5EF4-FFF2-40B4-BE49-F238E27FC236}">
                <a16:creationId xmlns:a16="http://schemas.microsoft.com/office/drawing/2014/main" id="{F4F3F1D3-2F04-AA40-8E38-30868122572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800528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slide photo">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5069942"/>
          </a:xfrm>
        </p:spPr>
        <p:txBody>
          <a:bodyPr/>
          <a:lstStyle>
            <a:lvl1pPr marL="0" indent="0">
              <a:buNone/>
              <a:defRPr baseline="0"/>
            </a:lvl1pPr>
          </a:lstStyle>
          <a:p>
            <a:r>
              <a:rPr lang="en-US" dirty="0"/>
              <a:t>[Insert picture]</a:t>
            </a:r>
            <a:endParaRPr lang="en-CA" dirty="0"/>
          </a:p>
        </p:txBody>
      </p:sp>
      <p:sp>
        <p:nvSpPr>
          <p:cNvPr id="4" name="Content Placeholder 2"/>
          <p:cNvSpPr>
            <a:spLocks noGrp="1"/>
          </p:cNvSpPr>
          <p:nvPr>
            <p:ph idx="1"/>
          </p:nvPr>
        </p:nvSpPr>
        <p:spPr>
          <a:xfrm>
            <a:off x="467544" y="483518"/>
            <a:ext cx="8208912" cy="4104456"/>
          </a:xfrm>
        </p:spPr>
        <p:txBody>
          <a:bodyPr/>
          <a:lstStyle>
            <a:lvl1pPr marL="0" indent="0">
              <a:buNone/>
              <a:defRPr sz="32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0" name="Slide Number Placeholder 1">
            <a:extLst>
              <a:ext uri="{FF2B5EF4-FFF2-40B4-BE49-F238E27FC236}">
                <a16:creationId xmlns:a16="http://schemas.microsoft.com/office/drawing/2014/main" id="{03483ED2-1B2C-4548-B27C-A24395341AC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17331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bg>
      <p:bgPr>
        <a:solidFill>
          <a:schemeClr val="accent4"/>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9144000" cy="5070348"/>
          </a:xfrm>
        </p:spPr>
        <p:txBody>
          <a:bodyPr/>
          <a:lstStyle/>
          <a:p>
            <a:endParaRPr lang="en-CA" dirty="0"/>
          </a:p>
        </p:txBody>
      </p:sp>
      <p:sp>
        <p:nvSpPr>
          <p:cNvPr id="7" name="Rectangle 6"/>
          <p:cNvSpPr/>
          <p:nvPr userDrawn="1"/>
        </p:nvSpPr>
        <p:spPr>
          <a:xfrm>
            <a:off x="0" y="5070348"/>
            <a:ext cx="9144000" cy="73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5" name="Rectangle 14">
            <a:extLst>
              <a:ext uri="{FF2B5EF4-FFF2-40B4-BE49-F238E27FC236}">
                <a16:creationId xmlns:a16="http://schemas.microsoft.com/office/drawing/2014/main" id="{68443C66-28E3-894E-ADFB-0D0E71F3ABFB}"/>
              </a:ext>
            </a:extLst>
          </p:cNvPr>
          <p:cNvSpPr/>
          <p:nvPr userDrawn="1"/>
        </p:nvSpPr>
        <p:spPr>
          <a:xfrm>
            <a:off x="555453" y="2486498"/>
            <a:ext cx="1496267"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ubtitle 2">
            <a:extLst>
              <a:ext uri="{FF2B5EF4-FFF2-40B4-BE49-F238E27FC236}">
                <a16:creationId xmlns:a16="http://schemas.microsoft.com/office/drawing/2014/main" id="{A940BA24-46BE-EC46-90EA-EE6B28A526BA}"/>
              </a:ext>
            </a:extLst>
          </p:cNvPr>
          <p:cNvSpPr>
            <a:spLocks noGrp="1"/>
          </p:cNvSpPr>
          <p:nvPr>
            <p:ph type="subTitle" idx="1" hasCustomPrompt="1"/>
          </p:nvPr>
        </p:nvSpPr>
        <p:spPr>
          <a:xfrm>
            <a:off x="483446" y="2839334"/>
            <a:ext cx="8355754" cy="452496"/>
          </a:xfrm>
        </p:spPr>
        <p:txBody>
          <a:bodyPr>
            <a:normAutofit/>
          </a:bodyPr>
          <a:lstStyle>
            <a:lvl1pPr marL="0" indent="0" algn="l">
              <a:spcBef>
                <a:spcPts val="0"/>
              </a:spcBef>
              <a:buNone/>
              <a:defRPr sz="24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17" name="Text Placeholder 21">
            <a:extLst>
              <a:ext uri="{FF2B5EF4-FFF2-40B4-BE49-F238E27FC236}">
                <a16:creationId xmlns:a16="http://schemas.microsoft.com/office/drawing/2014/main" id="{1F1B8A6B-31F6-D24F-9107-3F874DBA32E7}"/>
              </a:ext>
            </a:extLst>
          </p:cNvPr>
          <p:cNvSpPr>
            <a:spLocks noGrp="1"/>
          </p:cNvSpPr>
          <p:nvPr>
            <p:ph type="body" sz="quarter" idx="12" hasCustomPrompt="1"/>
          </p:nvPr>
        </p:nvSpPr>
        <p:spPr>
          <a:xfrm>
            <a:off x="483446" y="3186286"/>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18" name="Title 1">
            <a:extLst>
              <a:ext uri="{FF2B5EF4-FFF2-40B4-BE49-F238E27FC236}">
                <a16:creationId xmlns:a16="http://schemas.microsoft.com/office/drawing/2014/main" id="{228A715B-9DE5-CE47-9A7C-B601EA34C3A1}"/>
              </a:ext>
            </a:extLst>
          </p:cNvPr>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Title of Presentation</a:t>
            </a:r>
            <a:endParaRPr lang="en-CA" dirty="0"/>
          </a:p>
        </p:txBody>
      </p:sp>
    </p:spTree>
    <p:extLst>
      <p:ext uri="{BB962C8B-B14F-4D97-AF65-F5344CB8AC3E}">
        <p14:creationId xmlns:p14="http://schemas.microsoft.com/office/powerpoint/2010/main" val="8993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Rectangle 5">
            <a:extLst>
              <a:ext uri="{FF2B5EF4-FFF2-40B4-BE49-F238E27FC236}">
                <a16:creationId xmlns:a16="http://schemas.microsoft.com/office/drawing/2014/main" id="{5FFE8F5B-B518-EC44-A50A-C90EA99081FF}"/>
              </a:ext>
            </a:extLst>
          </p:cNvPr>
          <p:cNvSpPr/>
          <p:nvPr userDrawn="1"/>
        </p:nvSpPr>
        <p:spPr>
          <a:xfrm>
            <a:off x="555453" y="2486498"/>
            <a:ext cx="1496267"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a:extLst>
              <a:ext uri="{FF2B5EF4-FFF2-40B4-BE49-F238E27FC236}">
                <a16:creationId xmlns:a16="http://schemas.microsoft.com/office/drawing/2014/main" id="{52A50F4C-F19A-854F-A096-57CE3873BB9D}"/>
              </a:ext>
            </a:extLst>
          </p:cNvPr>
          <p:cNvSpPr>
            <a:spLocks noGrp="1"/>
          </p:cNvSpPr>
          <p:nvPr>
            <p:ph type="ctrTitle" hasCustomPrompt="1"/>
          </p:nvPr>
        </p:nvSpPr>
        <p:spPr>
          <a:xfrm>
            <a:off x="472008" y="776545"/>
            <a:ext cx="8348464" cy="1507173"/>
          </a:xfrm>
        </p:spPr>
        <p:txBody>
          <a:bodyPr anchor="b"/>
          <a:lstStyle>
            <a:lvl1pPr algn="l">
              <a:defRPr sz="4800">
                <a:solidFill>
                  <a:schemeClr val="bg1"/>
                </a:solidFill>
              </a:defRPr>
            </a:lvl1pPr>
          </a:lstStyle>
          <a:p>
            <a:r>
              <a:rPr lang="en-US" dirty="0"/>
              <a:t>Closing note (</a:t>
            </a:r>
            <a:r>
              <a:rPr lang="en-US" dirty="0" err="1"/>
              <a:t>eg.</a:t>
            </a:r>
            <a:r>
              <a:rPr lang="en-US" dirty="0"/>
              <a:t> ”Discuss”)</a:t>
            </a:r>
            <a:endParaRPr lang="en-CA" dirty="0"/>
          </a:p>
        </p:txBody>
      </p:sp>
    </p:spTree>
    <p:extLst>
      <p:ext uri="{BB962C8B-B14F-4D97-AF65-F5344CB8AC3E}">
        <p14:creationId xmlns:p14="http://schemas.microsoft.com/office/powerpoint/2010/main" val="1801553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41122"/>
            <a:ext cx="8219256" cy="569218"/>
          </a:xfrm>
        </p:spPr>
        <p:txBody>
          <a:bodyPr anchor="b"/>
          <a:lstStyle>
            <a:lvl1pPr>
              <a:defRPr b="0">
                <a:solidFill>
                  <a:schemeClr val="accent3"/>
                </a:solidFill>
              </a:defRPr>
            </a:lvl1pPr>
          </a:lstStyle>
          <a:p>
            <a:r>
              <a:rPr lang="en-US" dirty="0"/>
              <a:t>List or agenda slide</a:t>
            </a:r>
            <a:endParaRPr lang="en-CA" dirty="0"/>
          </a:p>
        </p:txBody>
      </p:sp>
      <p:sp>
        <p:nvSpPr>
          <p:cNvPr id="3" name="Content Placeholder 2"/>
          <p:cNvSpPr>
            <a:spLocks noGrp="1"/>
          </p:cNvSpPr>
          <p:nvPr>
            <p:ph idx="1"/>
          </p:nvPr>
        </p:nvSpPr>
        <p:spPr>
          <a:xfrm>
            <a:off x="1403648" y="1419621"/>
            <a:ext cx="7283152" cy="3175001"/>
          </a:xfrm>
        </p:spPr>
        <p:txBody>
          <a:bodyPr/>
          <a:lstStyle>
            <a:lvl1pPr marL="0" indent="0">
              <a:buFontTx/>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cxnSp>
        <p:nvCxnSpPr>
          <p:cNvPr id="9" name="Straight Connector 8"/>
          <p:cNvCxnSpPr>
            <a:cxnSpLocks/>
          </p:cNvCxnSpPr>
          <p:nvPr userDrawn="1"/>
        </p:nvCxnSpPr>
        <p:spPr>
          <a:xfrm>
            <a:off x="560266" y="1059582"/>
            <a:ext cx="802346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3123734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vider (Ligh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tx1"/>
                </a:solidFill>
              </a:defRPr>
            </a:lvl1pPr>
          </a:lstStyle>
          <a:p>
            <a:r>
              <a:rPr lang="en-US" dirty="0"/>
              <a:t>Click to add section title</a:t>
            </a:r>
            <a:endParaRPr lang="en-CA" dirty="0"/>
          </a:p>
        </p:txBody>
      </p:sp>
      <p:sp>
        <p:nvSpPr>
          <p:cNvPr id="3" name="Subtitle 2"/>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1" name="Rectangle 10">
            <a:extLst>
              <a:ext uri="{FF2B5EF4-FFF2-40B4-BE49-F238E27FC236}">
                <a16:creationId xmlns:a16="http://schemas.microsoft.com/office/drawing/2014/main" id="{83DB0C4A-0565-5F47-82BA-8B2815B8DA6E}"/>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1">
            <a:extLst>
              <a:ext uri="{FF2B5EF4-FFF2-40B4-BE49-F238E27FC236}">
                <a16:creationId xmlns:a16="http://schemas.microsoft.com/office/drawing/2014/main" id="{C80E4BFF-6BC0-CE48-BDC2-E9AF7A451548}"/>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153296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7" name="Title 1">
            <a:extLst>
              <a:ext uri="{FF2B5EF4-FFF2-40B4-BE49-F238E27FC236}">
                <a16:creationId xmlns:a16="http://schemas.microsoft.com/office/drawing/2014/main" id="{D5FF3AA9-C096-5042-98A3-25B775F60D1D}"/>
              </a:ext>
            </a:extLst>
          </p:cNvPr>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9" name="Subtitle 2">
            <a:extLst>
              <a:ext uri="{FF2B5EF4-FFF2-40B4-BE49-F238E27FC236}">
                <a16:creationId xmlns:a16="http://schemas.microsoft.com/office/drawing/2014/main" id="{D039A923-0258-164F-A488-8BC51BE10E15}"/>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0" name="Rectangle 9">
            <a:extLst>
              <a:ext uri="{FF2B5EF4-FFF2-40B4-BE49-F238E27FC236}">
                <a16:creationId xmlns:a16="http://schemas.microsoft.com/office/drawing/2014/main" id="{7A60EB15-79C0-8843-996A-FDCECF1B1958}"/>
              </a:ext>
            </a:extLst>
          </p:cNvPr>
          <p:cNvSpPr/>
          <p:nvPr userDrawn="1"/>
        </p:nvSpPr>
        <p:spPr>
          <a:xfrm>
            <a:off x="4233937" y="2511639"/>
            <a:ext cx="676126" cy="7966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1">
            <a:extLst>
              <a:ext uri="{FF2B5EF4-FFF2-40B4-BE49-F238E27FC236}">
                <a16:creationId xmlns:a16="http://schemas.microsoft.com/office/drawing/2014/main" id="{1AC16F65-694D-F14E-9914-32F826C69849}"/>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118840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p:cNvSpPr/>
          <p:nvPr userDrawn="1"/>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Title 1">
            <a:extLst>
              <a:ext uri="{FF2B5EF4-FFF2-40B4-BE49-F238E27FC236}">
                <a16:creationId xmlns:a16="http://schemas.microsoft.com/office/drawing/2014/main" id="{CBBBC93A-5772-BA44-A64A-AA8C527E2424}"/>
              </a:ext>
            </a:extLst>
          </p:cNvPr>
          <p:cNvSpPr>
            <a:spLocks noGrp="1"/>
          </p:cNvSpPr>
          <p:nvPr>
            <p:ph type="ctrTitle" hasCustomPrompt="1"/>
          </p:nvPr>
        </p:nvSpPr>
        <p:spPr>
          <a:xfrm>
            <a:off x="685800" y="679288"/>
            <a:ext cx="7772400" cy="1643037"/>
          </a:xfrm>
        </p:spPr>
        <p:txBody>
          <a:bodyPr lIns="0" tIns="0" rIns="0" bIns="0" anchor="b" anchorCtr="0"/>
          <a:lstStyle>
            <a:lvl1pPr algn="ctr">
              <a:defRPr b="0">
                <a:solidFill>
                  <a:schemeClr val="bg1"/>
                </a:solidFill>
              </a:defRPr>
            </a:lvl1pPr>
          </a:lstStyle>
          <a:p>
            <a:r>
              <a:rPr lang="en-US" dirty="0"/>
              <a:t>Click to add section title</a:t>
            </a:r>
            <a:endParaRPr lang="en-CA" dirty="0"/>
          </a:p>
        </p:txBody>
      </p:sp>
      <p:sp>
        <p:nvSpPr>
          <p:cNvPr id="11" name="Subtitle 2">
            <a:extLst>
              <a:ext uri="{FF2B5EF4-FFF2-40B4-BE49-F238E27FC236}">
                <a16:creationId xmlns:a16="http://schemas.microsoft.com/office/drawing/2014/main" id="{2B57F7FB-B53B-F94F-9170-031F1333F6D2}"/>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2" name="Rectangle 11">
            <a:extLst>
              <a:ext uri="{FF2B5EF4-FFF2-40B4-BE49-F238E27FC236}">
                <a16:creationId xmlns:a16="http://schemas.microsoft.com/office/drawing/2014/main" id="{4A4F7847-ACE9-6349-B9B4-E73FA7DBDEDC}"/>
              </a:ext>
            </a:extLst>
          </p:cNvPr>
          <p:cNvSpPr/>
          <p:nvPr userDrawn="1"/>
        </p:nvSpPr>
        <p:spPr>
          <a:xfrm>
            <a:off x="4233937" y="2511639"/>
            <a:ext cx="676126" cy="7966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1">
            <a:extLst>
              <a:ext uri="{FF2B5EF4-FFF2-40B4-BE49-F238E27FC236}">
                <a16:creationId xmlns:a16="http://schemas.microsoft.com/office/drawing/2014/main" id="{6001A301-434E-A44D-80D0-6002EEEA94F1}"/>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4067864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mphasis (Ligh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2" name="Slide Number Placeholder 1">
            <a:extLst>
              <a:ext uri="{FF2B5EF4-FFF2-40B4-BE49-F238E27FC236}">
                <a16:creationId xmlns:a16="http://schemas.microsoft.com/office/drawing/2014/main" id="{425FD500-ADFA-CF4B-80F1-FD72C6992803}"/>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rgbClr val="5F6A72"/>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1048"/>
            <a:ext cx="1143000" cy="321310"/>
          </a:xfrm>
          <a:prstGeom prst="rect">
            <a:avLst/>
          </a:prstGeom>
        </p:spPr>
      </p:pic>
    </p:spTree>
    <p:extLst>
      <p:ext uri="{BB962C8B-B14F-4D97-AF65-F5344CB8AC3E}">
        <p14:creationId xmlns:p14="http://schemas.microsoft.com/office/powerpoint/2010/main" val="73624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hasis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Subtitle 2">
            <a:extLst>
              <a:ext uri="{FF2B5EF4-FFF2-40B4-BE49-F238E27FC236}">
                <a16:creationId xmlns:a16="http://schemas.microsoft.com/office/drawing/2014/main" id="{D6C6EC09-260E-7844-A3F8-F74886BBBE83}"/>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10" name="Slide Number Placeholder 1">
            <a:extLst>
              <a:ext uri="{FF2B5EF4-FFF2-40B4-BE49-F238E27FC236}">
                <a16:creationId xmlns:a16="http://schemas.microsoft.com/office/drawing/2014/main" id="{4BD0DB17-994A-D740-9A0F-0902A7FFCF16}"/>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bg1"/>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Tree>
    <p:extLst>
      <p:ext uri="{BB962C8B-B14F-4D97-AF65-F5344CB8AC3E}">
        <p14:creationId xmlns:p14="http://schemas.microsoft.com/office/powerpoint/2010/main" val="11452980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CA" altLang="en-US" dirty="0"/>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8" name="Slide Number Placeholder 1">
            <a:extLst>
              <a:ext uri="{FF2B5EF4-FFF2-40B4-BE49-F238E27FC236}">
                <a16:creationId xmlns:a16="http://schemas.microsoft.com/office/drawing/2014/main" id="{FE7B64DD-F595-6A45-AC73-099B6C2C59B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
        <p:nvSpPr>
          <p:cNvPr id="2" name="MSIPCMContentMarking" descr="{&quot;HashCode&quot;:-1542678785,&quot;Placement&quot;:&quot;Footer&quot;,&quot;Top&quot;:382.997253,&quot;Left&quot;:0.0,&quot;SlideWidth&quot;:720,&quot;SlideHeight&quot;:405}"/>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ct val="0"/>
              </a:spcBef>
              <a:spcAft>
                <a:spcPct val="0"/>
              </a:spcAft>
            </a:pPr>
            <a:r>
              <a:rPr lang="en-CA" sz="1100" dirty="0">
                <a:solidFill>
                  <a:srgbClr val="000000"/>
                </a:solidFill>
                <a:latin typeface="Calibri" panose="020F0502020204030204" pitchFamily="34" charset="0"/>
              </a:rPr>
              <a:t>Classification: Protected A</a:t>
            </a:r>
          </a:p>
        </p:txBody>
      </p:sp>
    </p:spTree>
  </p:cSld>
  <p:clrMap bg1="lt1" tx1="dk1" bg2="lt2" tx2="dk2" accent1="accent1" accent2="accent2" accent3="accent3" accent4="accent4" accent5="accent5" accent6="accent6" hlink="hlink" folHlink="folHlink"/>
  <p:sldLayoutIdLst>
    <p:sldLayoutId id="2147483695" r:id="rId1"/>
    <p:sldLayoutId id="2147483748" r:id="rId2"/>
    <p:sldLayoutId id="2147483718" r:id="rId3"/>
  </p:sldLayoutIdLst>
  <p:hf hdr="0" ftr="0" dt="0"/>
  <p:txStyles>
    <p:titleStyle>
      <a:lvl1pPr algn="l" rtl="0" eaLnBrk="1" fontAlgn="base" hangingPunct="1">
        <a:spcBef>
          <a:spcPct val="0"/>
        </a:spcBef>
        <a:spcAft>
          <a:spcPct val="0"/>
        </a:spcAft>
        <a:defRPr sz="3200" b="0" kern="1200">
          <a:solidFill>
            <a:srgbClr val="36424A"/>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rgbClr val="6A737B"/>
          </a:solidFill>
          <a:latin typeface="Arial" charset="0"/>
          <a:cs typeface="Arial" charset="0"/>
        </a:defRPr>
      </a:lvl2pPr>
      <a:lvl3pPr algn="l" rtl="0" eaLnBrk="1" fontAlgn="base" hangingPunct="1">
        <a:spcBef>
          <a:spcPct val="0"/>
        </a:spcBef>
        <a:spcAft>
          <a:spcPct val="0"/>
        </a:spcAft>
        <a:defRPr sz="4400">
          <a:solidFill>
            <a:srgbClr val="6A737B"/>
          </a:solidFill>
          <a:latin typeface="Arial" charset="0"/>
          <a:cs typeface="Arial" charset="0"/>
        </a:defRPr>
      </a:lvl3pPr>
      <a:lvl4pPr algn="l" rtl="0" eaLnBrk="1" fontAlgn="base" hangingPunct="1">
        <a:spcBef>
          <a:spcPct val="0"/>
        </a:spcBef>
        <a:spcAft>
          <a:spcPct val="0"/>
        </a:spcAft>
        <a:defRPr sz="4400">
          <a:solidFill>
            <a:srgbClr val="6A737B"/>
          </a:solidFill>
          <a:latin typeface="Arial" charset="0"/>
          <a:cs typeface="Arial" charset="0"/>
        </a:defRPr>
      </a:lvl4pPr>
      <a:lvl5pPr algn="l" rtl="0" eaLnBrk="1" fontAlgn="base" hangingPunct="1">
        <a:spcBef>
          <a:spcPct val="0"/>
        </a:spcBef>
        <a:spcAft>
          <a:spcPct val="0"/>
        </a:spcAft>
        <a:defRPr sz="4400">
          <a:solidFill>
            <a:srgbClr val="6A737B"/>
          </a:solidFill>
          <a:latin typeface="Arial" charset="0"/>
          <a:cs typeface="Arial" charset="0"/>
        </a:defRPr>
      </a:lvl5pPr>
      <a:lvl6pPr marL="457200" algn="l" rtl="0" eaLnBrk="1" fontAlgn="base" hangingPunct="1">
        <a:spcBef>
          <a:spcPct val="0"/>
        </a:spcBef>
        <a:spcAft>
          <a:spcPct val="0"/>
        </a:spcAft>
        <a:defRPr sz="4400">
          <a:solidFill>
            <a:srgbClr val="6A737B"/>
          </a:solidFill>
          <a:latin typeface="Arial" charset="0"/>
          <a:cs typeface="Arial" charset="0"/>
        </a:defRPr>
      </a:lvl6pPr>
      <a:lvl7pPr marL="914400" algn="l" rtl="0" eaLnBrk="1" fontAlgn="base" hangingPunct="1">
        <a:spcBef>
          <a:spcPct val="0"/>
        </a:spcBef>
        <a:spcAft>
          <a:spcPct val="0"/>
        </a:spcAft>
        <a:defRPr sz="4400">
          <a:solidFill>
            <a:srgbClr val="6A737B"/>
          </a:solidFill>
          <a:latin typeface="Arial" charset="0"/>
          <a:cs typeface="Arial" charset="0"/>
        </a:defRPr>
      </a:lvl7pPr>
      <a:lvl8pPr marL="1371600" algn="l" rtl="0" eaLnBrk="1" fontAlgn="base" hangingPunct="1">
        <a:spcBef>
          <a:spcPct val="0"/>
        </a:spcBef>
        <a:spcAft>
          <a:spcPct val="0"/>
        </a:spcAft>
        <a:defRPr sz="4400">
          <a:solidFill>
            <a:srgbClr val="6A737B"/>
          </a:solidFill>
          <a:latin typeface="Arial" charset="0"/>
          <a:cs typeface="Arial" charset="0"/>
        </a:defRPr>
      </a:lvl8pPr>
      <a:lvl9pPr marL="1828800" algn="l" rtl="0" eaLnBrk="1" fontAlgn="base" hangingPunct="1">
        <a:spcBef>
          <a:spcPct val="0"/>
        </a:spcBef>
        <a:spcAft>
          <a:spcPct val="0"/>
        </a:spcAft>
        <a:defRPr sz="4400">
          <a:solidFill>
            <a:srgbClr val="6A737B"/>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36424A"/>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2400" kern="1200">
          <a:solidFill>
            <a:srgbClr val="36424A"/>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dirty="0"/>
              <a:t>Click to edit Master title style</a:t>
            </a:r>
          </a:p>
        </p:txBody>
      </p:sp>
      <p:sp>
        <p:nvSpPr>
          <p:cNvPr id="2051"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a:t>Click to edit Master text styles</a:t>
            </a:r>
          </a:p>
          <a:p>
            <a:pPr lvl="1"/>
            <a:r>
              <a:rPr lang="en-CA" altLang="en-US" dirty="0"/>
              <a:t>Second level</a:t>
            </a:r>
          </a:p>
          <a:p>
            <a:pPr lvl="2"/>
            <a:r>
              <a:rPr lang="en-CA" altLang="en-US" dirty="0"/>
              <a:t>Third level</a:t>
            </a:r>
          </a:p>
          <a:p>
            <a:pPr lvl="3"/>
            <a:r>
              <a:rPr lang="en-CA" altLang="en-US" dirty="0"/>
              <a:t>Fourth level</a:t>
            </a:r>
          </a:p>
          <a:p>
            <a:pPr lvl="4"/>
            <a:r>
              <a:rPr lang="en-CA" altLang="en-US" dirty="0"/>
              <a:t>Fifth level</a:t>
            </a:r>
          </a:p>
        </p:txBody>
      </p:sp>
      <p:sp>
        <p:nvSpPr>
          <p:cNvPr id="2" name="Rectangle 1"/>
          <p:cNvSpPr/>
          <p:nvPr userDrawn="1"/>
        </p:nvSpPr>
        <p:spPr>
          <a:xfrm>
            <a:off x="0" y="5070348"/>
            <a:ext cx="9144000" cy="731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Slide Number Placeholder 1">
            <a:extLst>
              <a:ext uri="{FF2B5EF4-FFF2-40B4-BE49-F238E27FC236}">
                <a16:creationId xmlns:a16="http://schemas.microsoft.com/office/drawing/2014/main" id="{5E2C69AA-B9CD-974F-A121-DCA8EC116024}"/>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sp>
        <p:nvSpPr>
          <p:cNvPr id="3" name="MSIPCMContentMarking" descr="{&quot;HashCode&quot;:-1542678785,&quot;Placement&quot;:&quot;Footer&quot;,&quot;Top&quot;:382.997253,&quot;Left&quot;:0.0,&quot;SlideWidth&quot;:720,&quot;SlideHeight&quot;:405}"/>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ct val="0"/>
              </a:spcBef>
              <a:spcAft>
                <a:spcPct val="0"/>
              </a:spcAft>
            </a:pPr>
            <a:r>
              <a:rPr lang="en-CA" sz="1100" dirty="0">
                <a:solidFill>
                  <a:srgbClr val="000000"/>
                </a:solidFill>
                <a:latin typeface="Calibri" panose="020F0502020204030204" pitchFamily="34" charset="0"/>
              </a:rPr>
              <a:t>Classification: Protected A</a:t>
            </a:r>
          </a:p>
        </p:txBody>
      </p:sp>
    </p:spTree>
    <p:extLst>
      <p:ext uri="{BB962C8B-B14F-4D97-AF65-F5344CB8AC3E}">
        <p14:creationId xmlns:p14="http://schemas.microsoft.com/office/powerpoint/2010/main" val="2344594542"/>
      </p:ext>
    </p:extLst>
  </p:cSld>
  <p:clrMap bg1="lt1" tx1="dk1" bg2="lt2" tx2="dk2" accent1="accent1" accent2="accent2" accent3="accent3" accent4="accent4" accent5="accent5" accent6="accent6" hlink="hlink" folHlink="folHlink"/>
  <p:sldLayoutIdLst>
    <p:sldLayoutId id="2147483746" r:id="rId1"/>
    <p:sldLayoutId id="2147483712" r:id="rId2"/>
    <p:sldLayoutId id="2147483747" r:id="rId3"/>
    <p:sldLayoutId id="2147483750" r:id="rId4"/>
    <p:sldLayoutId id="2147483745" r:id="rId5"/>
    <p:sldLayoutId id="2147483749" r:id="rId6"/>
    <p:sldLayoutId id="2147483751" r:id="rId7"/>
    <p:sldLayoutId id="2147483713" r:id="rId8"/>
    <p:sldLayoutId id="2147483715" r:id="rId9"/>
    <p:sldLayoutId id="2147483716" r:id="rId10"/>
    <p:sldLayoutId id="2147483752" r:id="rId11"/>
    <p:sldLayoutId id="2147483717" r:id="rId12"/>
  </p:sldLayoutIdLst>
  <p:hf hdr="0" ftr="0" dt="0"/>
  <p:txStyles>
    <p:titleStyle>
      <a:lvl1pPr algn="l" rtl="0" eaLnBrk="0" fontAlgn="base" hangingPunct="0">
        <a:spcBef>
          <a:spcPct val="0"/>
        </a:spcBef>
        <a:spcAft>
          <a:spcPct val="0"/>
        </a:spcAft>
        <a:defRPr sz="3200" b="0" kern="1200">
          <a:solidFill>
            <a:schemeClr val="tx1"/>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rgbClr val="6A737B"/>
          </a:solidFill>
          <a:latin typeface="Arial" charset="0"/>
          <a:cs typeface="Arial" charset="0"/>
        </a:defRPr>
      </a:lvl2pPr>
      <a:lvl3pPr algn="l" rtl="0" eaLnBrk="0" fontAlgn="base" hangingPunct="0">
        <a:spcBef>
          <a:spcPct val="0"/>
        </a:spcBef>
        <a:spcAft>
          <a:spcPct val="0"/>
        </a:spcAft>
        <a:defRPr sz="4400">
          <a:solidFill>
            <a:srgbClr val="6A737B"/>
          </a:solidFill>
          <a:latin typeface="Arial" charset="0"/>
          <a:cs typeface="Arial" charset="0"/>
        </a:defRPr>
      </a:lvl3pPr>
      <a:lvl4pPr algn="l" rtl="0" eaLnBrk="0" fontAlgn="base" hangingPunct="0">
        <a:spcBef>
          <a:spcPct val="0"/>
        </a:spcBef>
        <a:spcAft>
          <a:spcPct val="0"/>
        </a:spcAft>
        <a:defRPr sz="4400">
          <a:solidFill>
            <a:srgbClr val="6A737B"/>
          </a:solidFill>
          <a:latin typeface="Arial" charset="0"/>
          <a:cs typeface="Arial" charset="0"/>
        </a:defRPr>
      </a:lvl4pPr>
      <a:lvl5pPr algn="l" rtl="0" eaLnBrk="0" fontAlgn="base" hangingPunct="0">
        <a:spcBef>
          <a:spcPct val="0"/>
        </a:spcBef>
        <a:spcAft>
          <a:spcPct val="0"/>
        </a:spcAft>
        <a:defRPr sz="4400">
          <a:solidFill>
            <a:srgbClr val="6A737B"/>
          </a:solidFill>
          <a:latin typeface="Arial" charset="0"/>
          <a:cs typeface="Arial" charset="0"/>
        </a:defRPr>
      </a:lvl5pPr>
      <a:lvl6pPr marL="457200" algn="l" rtl="0" fontAlgn="base">
        <a:spcBef>
          <a:spcPct val="0"/>
        </a:spcBef>
        <a:spcAft>
          <a:spcPct val="0"/>
        </a:spcAft>
        <a:defRPr sz="4400">
          <a:solidFill>
            <a:srgbClr val="6A737B"/>
          </a:solidFill>
          <a:latin typeface="Arial" charset="0"/>
          <a:cs typeface="Arial" charset="0"/>
        </a:defRPr>
      </a:lvl6pPr>
      <a:lvl7pPr marL="914400" algn="l" rtl="0" fontAlgn="base">
        <a:spcBef>
          <a:spcPct val="0"/>
        </a:spcBef>
        <a:spcAft>
          <a:spcPct val="0"/>
        </a:spcAft>
        <a:defRPr sz="4400">
          <a:solidFill>
            <a:srgbClr val="6A737B"/>
          </a:solidFill>
          <a:latin typeface="Arial" charset="0"/>
          <a:cs typeface="Arial" charset="0"/>
        </a:defRPr>
      </a:lvl7pPr>
      <a:lvl8pPr marL="1371600" algn="l" rtl="0" fontAlgn="base">
        <a:spcBef>
          <a:spcPct val="0"/>
        </a:spcBef>
        <a:spcAft>
          <a:spcPct val="0"/>
        </a:spcAft>
        <a:defRPr sz="4400">
          <a:solidFill>
            <a:srgbClr val="6A737B"/>
          </a:solidFill>
          <a:latin typeface="Arial" charset="0"/>
          <a:cs typeface="Arial" charset="0"/>
        </a:defRPr>
      </a:lvl8pPr>
      <a:lvl9pPr marL="1828800" algn="l" rtl="0" fontAlgn="base">
        <a:spcBef>
          <a:spcPct val="0"/>
        </a:spcBef>
        <a:spcAft>
          <a:spcPct val="0"/>
        </a:spcAft>
        <a:defRPr sz="4400">
          <a:solidFill>
            <a:srgbClr val="6A737B"/>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grjb7KCkShY"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hyperlink" Target="https://www.youtube.com/watch?v=4odBLXzNs7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6FBFBF5-861A-DA4C-9417-36B30D9E0567}"/>
              </a:ext>
            </a:extLst>
          </p:cNvPr>
          <p:cNvSpPr>
            <a:spLocks noGrp="1"/>
          </p:cNvSpPr>
          <p:nvPr>
            <p:ph type="body" sz="quarter" idx="12"/>
          </p:nvPr>
        </p:nvSpPr>
        <p:spPr>
          <a:xfrm>
            <a:off x="460971" y="2787774"/>
            <a:ext cx="8355754" cy="609600"/>
          </a:xfrm>
        </p:spPr>
        <p:txBody>
          <a:bodyPr/>
          <a:lstStyle/>
          <a:p>
            <a:r>
              <a:rPr lang="en-CA" dirty="0"/>
              <a:t>FRN Communication Gathering hosted by ALIGN </a:t>
            </a:r>
          </a:p>
          <a:p>
            <a:r>
              <a:rPr lang="en-US" dirty="0"/>
              <a:t>March 4, 2021</a:t>
            </a:r>
          </a:p>
        </p:txBody>
      </p:sp>
      <p:sp>
        <p:nvSpPr>
          <p:cNvPr id="4" name="Title 3">
            <a:extLst>
              <a:ext uri="{FF2B5EF4-FFF2-40B4-BE49-F238E27FC236}">
                <a16:creationId xmlns:a16="http://schemas.microsoft.com/office/drawing/2014/main" id="{04266AA2-AEFF-B04C-97C3-7CBA51385A93}"/>
              </a:ext>
            </a:extLst>
          </p:cNvPr>
          <p:cNvSpPr>
            <a:spLocks noGrp="1"/>
          </p:cNvSpPr>
          <p:nvPr>
            <p:ph type="ctrTitle"/>
          </p:nvPr>
        </p:nvSpPr>
        <p:spPr>
          <a:xfrm>
            <a:off x="479066" y="915566"/>
            <a:ext cx="4092934" cy="1507173"/>
          </a:xfrm>
        </p:spPr>
        <p:txBody>
          <a:bodyPr/>
          <a:lstStyle/>
          <a:p>
            <a:r>
              <a:rPr lang="en-US" sz="4400" dirty="0"/>
              <a:t>Family Resource Networks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1208" y="737056"/>
            <a:ext cx="3154238" cy="3227349"/>
          </a:xfrm>
          <a:prstGeom prst="rect">
            <a:avLst/>
          </a:prstGeom>
        </p:spPr>
      </p:pic>
    </p:spTree>
    <p:extLst>
      <p:ext uri="{BB962C8B-B14F-4D97-AF65-F5344CB8AC3E}">
        <p14:creationId xmlns:p14="http://schemas.microsoft.com/office/powerpoint/2010/main" val="1757023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275606"/>
            <a:ext cx="7632848" cy="1354832"/>
          </a:xfrm>
        </p:spPr>
        <p:txBody>
          <a:bodyPr/>
          <a:lstStyle/>
          <a:p>
            <a:pPr marL="457200" lvl="0" indent="-457200">
              <a:buFont typeface="+mj-lt"/>
              <a:buAutoNum type="arabicPeriod"/>
            </a:pPr>
            <a:r>
              <a:rPr lang="en-US" dirty="0">
                <a:solidFill>
                  <a:schemeClr val="accent1"/>
                </a:solidFill>
              </a:rPr>
              <a:t>Annual Activity Report</a:t>
            </a:r>
            <a:endParaRPr lang="en-CA" dirty="0">
              <a:solidFill>
                <a:schemeClr val="accent1"/>
              </a:solidFill>
            </a:endParaRPr>
          </a:p>
          <a:p>
            <a:pPr marL="457200" lvl="0" indent="-457200">
              <a:buFont typeface="+mj-lt"/>
              <a:buAutoNum type="arabicPeriod"/>
            </a:pPr>
            <a:r>
              <a:rPr lang="en-CA" dirty="0">
                <a:solidFill>
                  <a:schemeClr val="accent1"/>
                </a:solidFill>
              </a:rPr>
              <a:t>FRN Standards of Practice</a:t>
            </a:r>
          </a:p>
          <a:p>
            <a:pPr marL="457200" indent="-457200">
              <a:buFont typeface="+mj-lt"/>
              <a:buAutoNum type="arabicPeriod"/>
            </a:pPr>
            <a:r>
              <a:rPr lang="en-CA" dirty="0">
                <a:solidFill>
                  <a:schemeClr val="accent1"/>
                </a:solidFill>
              </a:rPr>
              <a:t>Youth Suicide Prevention – Training Opportunities</a:t>
            </a:r>
          </a:p>
          <a:p>
            <a:pPr marL="0" lvl="0" indent="0">
              <a:buNone/>
            </a:pPr>
            <a:endParaRPr lang="en-CA" dirty="0"/>
          </a:p>
          <a:p>
            <a:pPr marL="0" indent="0" algn="ctr">
              <a:buNone/>
            </a:pPr>
            <a:r>
              <a:rPr lang="en-CA" sz="2800" i="1" dirty="0"/>
              <a:t> </a:t>
            </a:r>
            <a:endParaRPr lang="en-CA" i="1" dirty="0"/>
          </a:p>
          <a:p>
            <a:pPr marL="0" indent="0" algn="ctr">
              <a:buNone/>
            </a:pPr>
            <a:endParaRPr lang="en-CA" i="1" dirty="0"/>
          </a:p>
          <a:p>
            <a:pPr marL="0" indent="0" algn="ctr">
              <a:buNone/>
            </a:pPr>
            <a:endParaRPr lang="en-CA" i="1" dirty="0"/>
          </a:p>
          <a:p>
            <a:pPr marL="0" indent="0">
              <a:buNone/>
            </a:pPr>
            <a:endParaRPr lang="en-CA" i="1" dirty="0"/>
          </a:p>
        </p:txBody>
      </p:sp>
      <p:sp>
        <p:nvSpPr>
          <p:cNvPr id="3" name="Title 2"/>
          <p:cNvSpPr>
            <a:spLocks noGrp="1"/>
          </p:cNvSpPr>
          <p:nvPr>
            <p:ph type="title"/>
          </p:nvPr>
        </p:nvSpPr>
        <p:spPr/>
        <p:txBody>
          <a:bodyPr/>
          <a:lstStyle/>
          <a:p>
            <a:r>
              <a:rPr lang="en-CA" dirty="0"/>
              <a:t>FRN Updates</a:t>
            </a:r>
          </a:p>
        </p:txBody>
      </p:sp>
      <p:sp>
        <p:nvSpPr>
          <p:cNvPr id="4" name="Slide Number Placeholder 3"/>
          <p:cNvSpPr>
            <a:spLocks noGrp="1"/>
          </p:cNvSpPr>
          <p:nvPr>
            <p:ph type="sldNum" sz="quarter" idx="4"/>
          </p:nvPr>
        </p:nvSpPr>
        <p:spPr/>
        <p:txBody>
          <a:bodyPr/>
          <a:lstStyle/>
          <a:p>
            <a:fld id="{3A2281A5-0AAD-5C43-9874-F8F3A9F5B29A}" type="slidenum">
              <a:rPr lang="en-US" smtClean="0"/>
              <a:pPr/>
              <a:t>2</a:t>
            </a:fld>
            <a:endParaRPr lang="en-US" dirty="0"/>
          </a:p>
        </p:txBody>
      </p:sp>
    </p:spTree>
    <p:extLst>
      <p:ext uri="{BB962C8B-B14F-4D97-AF65-F5344CB8AC3E}">
        <p14:creationId xmlns:p14="http://schemas.microsoft.com/office/powerpoint/2010/main" val="113753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03598"/>
            <a:ext cx="7632848" cy="2859527"/>
          </a:xfrm>
        </p:spPr>
        <p:txBody>
          <a:bodyPr/>
          <a:lstStyle/>
          <a:p>
            <a:r>
              <a:rPr lang="en-CA" sz="2000" dirty="0">
                <a:solidFill>
                  <a:schemeClr val="accent1"/>
                </a:solidFill>
              </a:rPr>
              <a:t>Annual Report questions will be distributed via email and posted on FRN Portal Communication space on March 5.</a:t>
            </a:r>
          </a:p>
          <a:p>
            <a:r>
              <a:rPr lang="en-CA" sz="2000" dirty="0">
                <a:solidFill>
                  <a:schemeClr val="accent1"/>
                </a:solidFill>
              </a:rPr>
              <a:t>Agencies will complete one report per Network they serve.</a:t>
            </a:r>
          </a:p>
          <a:p>
            <a:pPr lvl="1"/>
            <a:r>
              <a:rPr lang="en-CA" sz="1800" dirty="0">
                <a:solidFill>
                  <a:schemeClr val="accent1"/>
                </a:solidFill>
              </a:rPr>
              <a:t>General, spoke-specific and hub-specific questions</a:t>
            </a:r>
          </a:p>
          <a:p>
            <a:pPr lvl="1"/>
            <a:r>
              <a:rPr lang="en-CA" sz="1800" dirty="0">
                <a:solidFill>
                  <a:schemeClr val="accent1"/>
                </a:solidFill>
              </a:rPr>
              <a:t>Please complete data entry to date to support accurate reporting</a:t>
            </a:r>
          </a:p>
          <a:p>
            <a:r>
              <a:rPr lang="en-CA" sz="2000" dirty="0">
                <a:solidFill>
                  <a:schemeClr val="accent1"/>
                </a:solidFill>
              </a:rPr>
              <a:t>Reports will be completed within the FRN Portal from April 1 to 30</a:t>
            </a:r>
          </a:p>
          <a:p>
            <a:pPr lvl="1"/>
            <a:r>
              <a:rPr lang="en-CA" sz="1800" dirty="0">
                <a:solidFill>
                  <a:schemeClr val="accent1"/>
                </a:solidFill>
              </a:rPr>
              <a:t>Email invites will be sent to agency primary contacts</a:t>
            </a:r>
          </a:p>
        </p:txBody>
      </p:sp>
      <p:sp>
        <p:nvSpPr>
          <p:cNvPr id="3" name="Title 2"/>
          <p:cNvSpPr>
            <a:spLocks noGrp="1"/>
          </p:cNvSpPr>
          <p:nvPr>
            <p:ph type="title"/>
          </p:nvPr>
        </p:nvSpPr>
        <p:spPr/>
        <p:txBody>
          <a:bodyPr/>
          <a:lstStyle/>
          <a:p>
            <a:r>
              <a:rPr lang="en-CA" dirty="0"/>
              <a:t>Annual Activity Report</a:t>
            </a:r>
          </a:p>
        </p:txBody>
      </p:sp>
      <p:sp>
        <p:nvSpPr>
          <p:cNvPr id="4" name="Slide Number Placeholder 3"/>
          <p:cNvSpPr>
            <a:spLocks noGrp="1"/>
          </p:cNvSpPr>
          <p:nvPr>
            <p:ph type="sldNum" sz="quarter" idx="4"/>
          </p:nvPr>
        </p:nvSpPr>
        <p:spPr/>
        <p:txBody>
          <a:bodyPr/>
          <a:lstStyle/>
          <a:p>
            <a:fld id="{3A2281A5-0AAD-5C43-9874-F8F3A9F5B29A}" type="slidenum">
              <a:rPr lang="en-US" smtClean="0"/>
              <a:pPr/>
              <a:t>3</a:t>
            </a:fld>
            <a:endParaRPr lang="en-US" dirty="0"/>
          </a:p>
        </p:txBody>
      </p:sp>
    </p:spTree>
    <p:extLst>
      <p:ext uri="{BB962C8B-B14F-4D97-AF65-F5344CB8AC3E}">
        <p14:creationId xmlns:p14="http://schemas.microsoft.com/office/powerpoint/2010/main" val="111964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solidFill>
                  <a:schemeClr val="accent1"/>
                </a:solidFill>
              </a:rPr>
              <a:t>Please continue to use the Case function on the FRN Portal site to resolve outstanding login and data concerns</a:t>
            </a:r>
          </a:p>
          <a:p>
            <a:r>
              <a:rPr lang="en-CA" dirty="0">
                <a:solidFill>
                  <a:schemeClr val="accent1"/>
                </a:solidFill>
              </a:rPr>
              <a:t>Research Platform system upgrade March 5 – 8</a:t>
            </a:r>
          </a:p>
          <a:p>
            <a:pPr lvl="1"/>
            <a:r>
              <a:rPr lang="en-CA" dirty="0">
                <a:solidFill>
                  <a:schemeClr val="accent1"/>
                </a:solidFill>
              </a:rPr>
              <a:t>Quality improvement to ensure data coding is correct on data reports</a:t>
            </a:r>
          </a:p>
          <a:p>
            <a:pPr lvl="1"/>
            <a:r>
              <a:rPr lang="en-CA" dirty="0">
                <a:solidFill>
                  <a:schemeClr val="accent1"/>
                </a:solidFill>
              </a:rPr>
              <a:t>Improve report loading speeds</a:t>
            </a:r>
          </a:p>
          <a:p>
            <a:pPr lvl="1"/>
            <a:r>
              <a:rPr lang="en-CA" dirty="0">
                <a:solidFill>
                  <a:schemeClr val="accent1"/>
                </a:solidFill>
              </a:rPr>
              <a:t>All spaces still accessible </a:t>
            </a:r>
          </a:p>
        </p:txBody>
      </p:sp>
      <p:sp>
        <p:nvSpPr>
          <p:cNvPr id="3" name="Title 2"/>
          <p:cNvSpPr>
            <a:spLocks noGrp="1"/>
          </p:cNvSpPr>
          <p:nvPr>
            <p:ph type="title"/>
          </p:nvPr>
        </p:nvSpPr>
        <p:spPr/>
        <p:txBody>
          <a:bodyPr/>
          <a:lstStyle/>
          <a:p>
            <a:r>
              <a:rPr lang="en-CA" dirty="0"/>
              <a:t>FRN Portal 	</a:t>
            </a:r>
          </a:p>
        </p:txBody>
      </p:sp>
      <p:sp>
        <p:nvSpPr>
          <p:cNvPr id="4" name="Slide Number Placeholder 3"/>
          <p:cNvSpPr>
            <a:spLocks noGrp="1"/>
          </p:cNvSpPr>
          <p:nvPr>
            <p:ph type="sldNum" sz="quarter" idx="4"/>
          </p:nvPr>
        </p:nvSpPr>
        <p:spPr/>
        <p:txBody>
          <a:bodyPr/>
          <a:lstStyle/>
          <a:p>
            <a:fld id="{3A2281A5-0AAD-5C43-9874-F8F3A9F5B29A}" type="slidenum">
              <a:rPr lang="en-US" smtClean="0"/>
              <a:pPr/>
              <a:t>4</a:t>
            </a:fld>
            <a:endParaRPr lang="en-US" dirty="0"/>
          </a:p>
        </p:txBody>
      </p:sp>
    </p:spTree>
    <p:extLst>
      <p:ext uri="{BB962C8B-B14F-4D97-AF65-F5344CB8AC3E}">
        <p14:creationId xmlns:p14="http://schemas.microsoft.com/office/powerpoint/2010/main" val="320679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275606"/>
            <a:ext cx="7632848" cy="3456384"/>
          </a:xfrm>
        </p:spPr>
        <p:txBody>
          <a:bodyPr/>
          <a:lstStyle/>
          <a:p>
            <a:r>
              <a:rPr lang="en-US" dirty="0">
                <a:solidFill>
                  <a:schemeClr val="accent1"/>
                </a:solidFill>
              </a:rPr>
              <a:t>Previous Sessions:</a:t>
            </a:r>
          </a:p>
          <a:p>
            <a:pPr lvl="1">
              <a:buFont typeface="Wingdings" panose="05000000000000000000" pitchFamily="2" charset="2"/>
              <a:buChar char="Ø"/>
            </a:pPr>
            <a:r>
              <a:rPr lang="en-US" dirty="0">
                <a:solidFill>
                  <a:schemeClr val="accent1"/>
                </a:solidFill>
              </a:rPr>
              <a:t>Tuesday, Feb  23rd 10:00am-12:00pm – Foundations</a:t>
            </a:r>
          </a:p>
          <a:p>
            <a:pPr lvl="1">
              <a:buFont typeface="Wingdings" panose="05000000000000000000" pitchFamily="2" charset="2"/>
              <a:buChar char="Ø"/>
            </a:pPr>
            <a:r>
              <a:rPr lang="en-US" dirty="0">
                <a:solidFill>
                  <a:schemeClr val="accent1"/>
                </a:solidFill>
              </a:rPr>
              <a:t>Tuesday, Mar 2nd  10:00am-12:00pm – Programs and Services  </a:t>
            </a:r>
            <a:endParaRPr lang="en-CA" dirty="0">
              <a:solidFill>
                <a:schemeClr val="accent1"/>
              </a:solidFill>
            </a:endParaRPr>
          </a:p>
          <a:p>
            <a:r>
              <a:rPr lang="en-US" dirty="0">
                <a:solidFill>
                  <a:schemeClr val="accent1"/>
                </a:solidFill>
              </a:rPr>
              <a:t>Upcoming Engagement Session:</a:t>
            </a:r>
            <a:endParaRPr lang="en-CA" dirty="0">
              <a:solidFill>
                <a:schemeClr val="accent1"/>
              </a:solidFill>
            </a:endParaRPr>
          </a:p>
          <a:p>
            <a:pPr lvl="1">
              <a:buFont typeface="Wingdings" panose="05000000000000000000" pitchFamily="2" charset="2"/>
              <a:buChar char="Ø"/>
            </a:pPr>
            <a:r>
              <a:rPr lang="en-US" dirty="0">
                <a:solidFill>
                  <a:schemeClr val="accent1"/>
                </a:solidFill>
              </a:rPr>
              <a:t>Tuesday, Mar 9th 10:00am-12:00pm – Administration and Accountability </a:t>
            </a:r>
            <a:endParaRPr lang="en-CA" dirty="0">
              <a:solidFill>
                <a:schemeClr val="accent1"/>
              </a:solidFill>
            </a:endParaRPr>
          </a:p>
        </p:txBody>
      </p:sp>
      <p:sp>
        <p:nvSpPr>
          <p:cNvPr id="3" name="Title 2"/>
          <p:cNvSpPr>
            <a:spLocks noGrp="1"/>
          </p:cNvSpPr>
          <p:nvPr>
            <p:ph type="title"/>
          </p:nvPr>
        </p:nvSpPr>
        <p:spPr/>
        <p:txBody>
          <a:bodyPr/>
          <a:lstStyle/>
          <a:p>
            <a:r>
              <a:rPr lang="en-CA" dirty="0"/>
              <a:t>FRN Standards of Practice</a:t>
            </a:r>
          </a:p>
        </p:txBody>
      </p:sp>
      <p:sp>
        <p:nvSpPr>
          <p:cNvPr id="4" name="Slide Number Placeholder 3"/>
          <p:cNvSpPr>
            <a:spLocks noGrp="1"/>
          </p:cNvSpPr>
          <p:nvPr>
            <p:ph type="sldNum" sz="quarter" idx="4"/>
          </p:nvPr>
        </p:nvSpPr>
        <p:spPr/>
        <p:txBody>
          <a:bodyPr/>
          <a:lstStyle/>
          <a:p>
            <a:fld id="{3A2281A5-0AAD-5C43-9874-F8F3A9F5B29A}" type="slidenum">
              <a:rPr lang="en-US" smtClean="0"/>
              <a:pPr/>
              <a:t>5</a:t>
            </a:fld>
            <a:endParaRPr lang="en-US" dirty="0"/>
          </a:p>
        </p:txBody>
      </p:sp>
    </p:spTree>
    <p:extLst>
      <p:ext uri="{BB962C8B-B14F-4D97-AF65-F5344CB8AC3E}">
        <p14:creationId xmlns:p14="http://schemas.microsoft.com/office/powerpoint/2010/main" val="825508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275606"/>
            <a:ext cx="7632848" cy="3088871"/>
          </a:xfrm>
        </p:spPr>
        <p:txBody>
          <a:bodyPr/>
          <a:lstStyle/>
          <a:p>
            <a:r>
              <a:rPr lang="en-CA" dirty="0">
                <a:solidFill>
                  <a:schemeClr val="accent1"/>
                </a:solidFill>
              </a:rPr>
              <a:t>Updated draft of the FRN Standards were sent by email and are available on the Portal in the Communication Space</a:t>
            </a:r>
          </a:p>
          <a:p>
            <a:r>
              <a:rPr lang="en-CA" dirty="0">
                <a:solidFill>
                  <a:schemeClr val="accent1"/>
                </a:solidFill>
              </a:rPr>
              <a:t>Links to sessions can be found in the Communication Space on the Portal</a:t>
            </a:r>
          </a:p>
        </p:txBody>
      </p:sp>
      <p:sp>
        <p:nvSpPr>
          <p:cNvPr id="3" name="Title 2"/>
          <p:cNvSpPr>
            <a:spLocks noGrp="1"/>
          </p:cNvSpPr>
          <p:nvPr>
            <p:ph type="title"/>
          </p:nvPr>
        </p:nvSpPr>
        <p:spPr/>
        <p:txBody>
          <a:bodyPr/>
          <a:lstStyle/>
          <a:p>
            <a:r>
              <a:rPr lang="en-CA" dirty="0"/>
              <a:t>FRN Standards of Practice</a:t>
            </a:r>
          </a:p>
        </p:txBody>
      </p:sp>
      <p:sp>
        <p:nvSpPr>
          <p:cNvPr id="4" name="Slide Number Placeholder 3"/>
          <p:cNvSpPr>
            <a:spLocks noGrp="1"/>
          </p:cNvSpPr>
          <p:nvPr>
            <p:ph type="sldNum" sz="quarter" idx="4"/>
          </p:nvPr>
        </p:nvSpPr>
        <p:spPr/>
        <p:txBody>
          <a:bodyPr/>
          <a:lstStyle/>
          <a:p>
            <a:fld id="{3A2281A5-0AAD-5C43-9874-F8F3A9F5B29A}" type="slidenum">
              <a:rPr lang="en-US" smtClean="0"/>
              <a:pPr/>
              <a:t>6</a:t>
            </a:fld>
            <a:endParaRPr lang="en-US" dirty="0"/>
          </a:p>
        </p:txBody>
      </p:sp>
    </p:spTree>
    <p:extLst>
      <p:ext uri="{BB962C8B-B14F-4D97-AF65-F5344CB8AC3E}">
        <p14:creationId xmlns:p14="http://schemas.microsoft.com/office/powerpoint/2010/main" val="2484452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03598"/>
            <a:ext cx="7632848" cy="2859527"/>
          </a:xfrm>
        </p:spPr>
        <p:txBody>
          <a:bodyPr/>
          <a:lstStyle/>
          <a:p>
            <a:pPr lvl="0"/>
            <a:r>
              <a:rPr lang="en-CA" sz="1600" dirty="0">
                <a:solidFill>
                  <a:schemeClr val="accent1"/>
                </a:solidFill>
              </a:rPr>
              <a:t>PEIY Branch co-leads the implementation of </a:t>
            </a:r>
            <a:r>
              <a:rPr lang="en-CA" sz="1600" i="1" dirty="0">
                <a:solidFill>
                  <a:schemeClr val="accent1"/>
                </a:solidFill>
              </a:rPr>
              <a:t>Building Strength, Inspiring Hope: A Provincial Action Plan for Youth Suicide Prevention 2019 – 2024</a:t>
            </a:r>
            <a:r>
              <a:rPr lang="en-CA" sz="1600" dirty="0">
                <a:solidFill>
                  <a:schemeClr val="accent1"/>
                </a:solidFill>
              </a:rPr>
              <a:t> </a:t>
            </a:r>
          </a:p>
          <a:p>
            <a:pPr lvl="1"/>
            <a:r>
              <a:rPr lang="en-CA" sz="1600" dirty="0">
                <a:solidFill>
                  <a:schemeClr val="accent1"/>
                </a:solidFill>
              </a:rPr>
              <a:t>One of the key actions is to support youth suicide prevention gatekeeper training.</a:t>
            </a:r>
          </a:p>
          <a:p>
            <a:r>
              <a:rPr lang="en-CA" sz="1600" dirty="0">
                <a:solidFill>
                  <a:schemeClr val="accent1"/>
                </a:solidFill>
              </a:rPr>
              <a:t>In the survey results provided by the FRN Standards Task Team it was noted that a large number of respondents felt that youth suicide prevention training is foundational for FRN agencies to have.</a:t>
            </a:r>
          </a:p>
          <a:p>
            <a:r>
              <a:rPr lang="en-CA" sz="1600" dirty="0">
                <a:solidFill>
                  <a:schemeClr val="accent1"/>
                </a:solidFill>
              </a:rPr>
              <a:t>We are looking to sponsor spots for FRN agencies to receive youth suicide prevention training through the Centre for Suicide Prevention over the next two years.</a:t>
            </a:r>
          </a:p>
          <a:p>
            <a:pPr lvl="1"/>
            <a:r>
              <a:rPr lang="en-CA" sz="1600" dirty="0">
                <a:solidFill>
                  <a:schemeClr val="accent1"/>
                </a:solidFill>
              </a:rPr>
              <a:t>Currently considering two individuals per agency.</a:t>
            </a:r>
          </a:p>
          <a:p>
            <a:r>
              <a:rPr lang="en-CA" sz="1600" dirty="0">
                <a:solidFill>
                  <a:schemeClr val="accent1"/>
                </a:solidFill>
              </a:rPr>
              <a:t>A survey for FRN agencies will be sent out in the next month to find out which level of training would be most beneficial. </a:t>
            </a:r>
          </a:p>
        </p:txBody>
      </p:sp>
      <p:sp>
        <p:nvSpPr>
          <p:cNvPr id="3" name="Title 2"/>
          <p:cNvSpPr>
            <a:spLocks noGrp="1"/>
          </p:cNvSpPr>
          <p:nvPr>
            <p:ph type="title"/>
          </p:nvPr>
        </p:nvSpPr>
        <p:spPr/>
        <p:txBody>
          <a:bodyPr/>
          <a:lstStyle/>
          <a:p>
            <a:r>
              <a:rPr lang="en-US" dirty="0"/>
              <a:t>Youth Suicide Prevention Supports</a:t>
            </a:r>
            <a:endParaRPr lang="en-CA" dirty="0"/>
          </a:p>
        </p:txBody>
      </p:sp>
      <p:sp>
        <p:nvSpPr>
          <p:cNvPr id="4" name="Slide Number Placeholder 3"/>
          <p:cNvSpPr>
            <a:spLocks noGrp="1"/>
          </p:cNvSpPr>
          <p:nvPr>
            <p:ph type="sldNum" sz="quarter" idx="4"/>
          </p:nvPr>
        </p:nvSpPr>
        <p:spPr/>
        <p:txBody>
          <a:bodyPr/>
          <a:lstStyle/>
          <a:p>
            <a:fld id="{3A2281A5-0AAD-5C43-9874-F8F3A9F5B29A}" type="slidenum">
              <a:rPr lang="en-US" smtClean="0"/>
              <a:pPr/>
              <a:t>7</a:t>
            </a:fld>
            <a:endParaRPr lang="en-US" dirty="0"/>
          </a:p>
        </p:txBody>
      </p:sp>
    </p:spTree>
    <p:extLst>
      <p:ext uri="{BB962C8B-B14F-4D97-AF65-F5344CB8AC3E}">
        <p14:creationId xmlns:p14="http://schemas.microsoft.com/office/powerpoint/2010/main" val="381162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03598"/>
            <a:ext cx="7632848" cy="2859527"/>
          </a:xfrm>
        </p:spPr>
        <p:txBody>
          <a:bodyPr/>
          <a:lstStyle/>
          <a:p>
            <a:r>
              <a:rPr lang="en-CA" sz="1600" dirty="0">
                <a:solidFill>
                  <a:schemeClr val="accent1"/>
                </a:solidFill>
              </a:rPr>
              <a:t>Another action we committed to was to support the co-creation of First Nations and Métis youth suicide prevention graphic novels to provide an awareness resource that is reflective of the experiences of Indigenous youth. </a:t>
            </a:r>
          </a:p>
          <a:p>
            <a:r>
              <a:rPr lang="en-CA" sz="1600" dirty="0">
                <a:solidFill>
                  <a:schemeClr val="accent1"/>
                </a:solidFill>
              </a:rPr>
              <a:t>We partnered with Indigenous Story Studio to create two graphic novels related to suicide prevention, mental health promotion and a focus on wellness.</a:t>
            </a:r>
          </a:p>
          <a:p>
            <a:r>
              <a:rPr lang="en-CA" sz="1600" dirty="0">
                <a:solidFill>
                  <a:schemeClr val="accent1"/>
                </a:solidFill>
              </a:rPr>
              <a:t>Over 100 Indigenous youth from across Alberta, in addition to First Nation and Métis producers, writers and artists, were engaged in the development of these stories. </a:t>
            </a:r>
          </a:p>
          <a:p>
            <a:r>
              <a:rPr lang="en-CA" sz="1600" dirty="0">
                <a:solidFill>
                  <a:schemeClr val="accent1"/>
                </a:solidFill>
              </a:rPr>
              <a:t>We are currently working with your EI/FRN Specialists to provide up to 70 copies of this resource to each Network.  </a:t>
            </a:r>
          </a:p>
          <a:p>
            <a:r>
              <a:rPr lang="en-CA" sz="1600" dirty="0">
                <a:solidFill>
                  <a:schemeClr val="accent1"/>
                </a:solidFill>
              </a:rPr>
              <a:t>FRNs can view the motion graphic novels at:</a:t>
            </a:r>
          </a:p>
          <a:p>
            <a:pPr lvl="1"/>
            <a:r>
              <a:rPr lang="en-CA" sz="1600" dirty="0">
                <a:solidFill>
                  <a:schemeClr val="accent1"/>
                </a:solidFill>
              </a:rPr>
              <a:t>Strength of the Sash: </a:t>
            </a:r>
            <a:r>
              <a:rPr lang="en-CA" sz="1600" dirty="0">
                <a:hlinkClick r:id="rId3"/>
              </a:rPr>
              <a:t>https://www.youtube.com/watch?v=grjb7KCkShY</a:t>
            </a:r>
            <a:endParaRPr lang="en-CA" sz="1600" dirty="0"/>
          </a:p>
          <a:p>
            <a:pPr lvl="1"/>
            <a:r>
              <a:rPr lang="en-CA" sz="1600" dirty="0">
                <a:solidFill>
                  <a:schemeClr val="accent1"/>
                </a:solidFill>
              </a:rPr>
              <a:t>Tomorrow’s Hope: </a:t>
            </a:r>
            <a:r>
              <a:rPr lang="en-CA" sz="1600" dirty="0">
                <a:hlinkClick r:id="rId4"/>
              </a:rPr>
              <a:t>https://www.youtube.com/watch?v=4odBLXzNs70</a:t>
            </a:r>
            <a:r>
              <a:rPr lang="en-CA" sz="1600" dirty="0"/>
              <a:t> </a:t>
            </a:r>
          </a:p>
          <a:p>
            <a:pPr lvl="1"/>
            <a:endParaRPr lang="en-CA" sz="1600" dirty="0"/>
          </a:p>
        </p:txBody>
      </p:sp>
      <p:sp>
        <p:nvSpPr>
          <p:cNvPr id="3" name="Title 2"/>
          <p:cNvSpPr>
            <a:spLocks noGrp="1"/>
          </p:cNvSpPr>
          <p:nvPr>
            <p:ph type="title"/>
          </p:nvPr>
        </p:nvSpPr>
        <p:spPr/>
        <p:txBody>
          <a:bodyPr/>
          <a:lstStyle/>
          <a:p>
            <a:r>
              <a:rPr lang="en-US" dirty="0"/>
              <a:t>Youth Suicide Prevention Supports</a:t>
            </a:r>
            <a:endParaRPr lang="en-CA" dirty="0"/>
          </a:p>
        </p:txBody>
      </p:sp>
      <p:sp>
        <p:nvSpPr>
          <p:cNvPr id="4" name="Slide Number Placeholder 3"/>
          <p:cNvSpPr>
            <a:spLocks noGrp="1"/>
          </p:cNvSpPr>
          <p:nvPr>
            <p:ph type="sldNum" sz="quarter" idx="4"/>
          </p:nvPr>
        </p:nvSpPr>
        <p:spPr/>
        <p:txBody>
          <a:bodyPr/>
          <a:lstStyle/>
          <a:p>
            <a:fld id="{3A2281A5-0AAD-5C43-9874-F8F3A9F5B29A}" type="slidenum">
              <a:rPr lang="en-US" smtClean="0"/>
              <a:pPr/>
              <a:t>8</a:t>
            </a:fld>
            <a:endParaRPr lang="en-US" dirty="0"/>
          </a:p>
        </p:txBody>
      </p:sp>
    </p:spTree>
    <p:extLst>
      <p:ext uri="{BB962C8B-B14F-4D97-AF65-F5344CB8AC3E}">
        <p14:creationId xmlns:p14="http://schemas.microsoft.com/office/powerpoint/2010/main" val="890919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5901" y="267943"/>
            <a:ext cx="4114800" cy="3924301"/>
          </a:xfrm>
          <a:prstGeom prst="rect">
            <a:avLst/>
          </a:prstGeom>
        </p:spPr>
      </p:pic>
      <p:sp>
        <p:nvSpPr>
          <p:cNvPr id="2" name="Title 1">
            <a:extLst>
              <a:ext uri="{FF2B5EF4-FFF2-40B4-BE49-F238E27FC236}">
                <a16:creationId xmlns:a16="http://schemas.microsoft.com/office/drawing/2014/main" id="{CDB400A0-27C9-8F46-B3A7-AC7120E18E8B}"/>
              </a:ext>
            </a:extLst>
          </p:cNvPr>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4220088198"/>
      </p:ext>
    </p:extLst>
  </p:cSld>
  <p:clrMapOvr>
    <a:masterClrMapping/>
  </p:clrMapOvr>
</p:sld>
</file>

<file path=ppt/theme/theme1.xml><?xml version="1.0" encoding="utf-8"?>
<a:theme xmlns:a="http://schemas.openxmlformats.org/drawingml/2006/main" name="Title Slides">
  <a:themeElements>
    <a:clrScheme name="GoA Dusk">
      <a:dk1>
        <a:srgbClr val="36424A"/>
      </a:dk1>
      <a:lt1>
        <a:sysClr val="window" lastClr="FFFFFF"/>
      </a:lt1>
      <a:dk2>
        <a:srgbClr val="6A737B"/>
      </a:dk2>
      <a:lt2>
        <a:srgbClr val="D1D4D3"/>
      </a:lt2>
      <a:accent1>
        <a:srgbClr val="682145"/>
      </a:accent1>
      <a:accent2>
        <a:srgbClr val="A50069"/>
      </a:accent2>
      <a:accent3>
        <a:srgbClr val="D40072"/>
      </a:accent3>
      <a:accent4>
        <a:srgbClr val="E566AA"/>
      </a:accent4>
      <a:accent5>
        <a:srgbClr val="F2B2D4"/>
      </a:accent5>
      <a:accent6>
        <a:srgbClr val="FBE5F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ody slides">
  <a:themeElements>
    <a:clrScheme name="Dusk basic">
      <a:dk1>
        <a:srgbClr val="36424A"/>
      </a:dk1>
      <a:lt1>
        <a:sysClr val="window" lastClr="FFFFFF"/>
      </a:lt1>
      <a:dk2>
        <a:srgbClr val="6A737B"/>
      </a:dk2>
      <a:lt2>
        <a:srgbClr val="D1D4D3"/>
      </a:lt2>
      <a:accent1>
        <a:srgbClr val="682145"/>
      </a:accent1>
      <a:accent2>
        <a:srgbClr val="A50069"/>
      </a:accent2>
      <a:accent3>
        <a:srgbClr val="D40072"/>
      </a:accent3>
      <a:accent4>
        <a:srgbClr val="EF69B9"/>
      </a:accent4>
      <a:accent5>
        <a:srgbClr val="F2B2D4"/>
      </a:accent5>
      <a:accent6>
        <a:srgbClr val="FBE5F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Government of Alberta PowerPoint Template - 2017</Template>
  <TotalTime>23799</TotalTime>
  <Words>709</Words>
  <Application>Microsoft Office PowerPoint</Application>
  <PresentationFormat>On-screen Show (16:9)</PresentationFormat>
  <Paragraphs>84</Paragraphs>
  <Slides>9</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Wingdings</vt:lpstr>
      <vt:lpstr>Title Slides</vt:lpstr>
      <vt:lpstr>Body slides</vt:lpstr>
      <vt:lpstr>Family Resource Networks</vt:lpstr>
      <vt:lpstr>FRN Updates</vt:lpstr>
      <vt:lpstr>Annual Activity Report</vt:lpstr>
      <vt:lpstr>FRN Portal  </vt:lpstr>
      <vt:lpstr>FRN Standards of Practice</vt:lpstr>
      <vt:lpstr>FRN Standards of Practice</vt:lpstr>
      <vt:lpstr>Youth Suicide Prevention Supports</vt:lpstr>
      <vt:lpstr>Youth Suicide Prevention Supports</vt:lpstr>
      <vt:lpstr>Questions?</vt:lpstr>
    </vt:vector>
  </TitlesOfParts>
  <Company>GOA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chris.gusen</dc:creator>
  <cp:lastModifiedBy>user</cp:lastModifiedBy>
  <cp:revision>363</cp:revision>
  <cp:lastPrinted>2018-05-15T16:28:16Z</cp:lastPrinted>
  <dcterms:created xsi:type="dcterms:W3CDTF">2017-11-22T23:36:19Z</dcterms:created>
  <dcterms:modified xsi:type="dcterms:W3CDTF">2021-03-04T19:06:59Z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bf2ea38-542c-4b75-bd7d-582ec36a519f_Enabled">
    <vt:lpwstr>true</vt:lpwstr>
  </property>
  <property fmtid="{D5CDD505-2E9C-101B-9397-08002B2CF9AE}" pid="3" name="MSIP_Label_abf2ea38-542c-4b75-bd7d-582ec36a519f_SetDate">
    <vt:lpwstr>2021-03-03T23:57:26Z</vt:lpwstr>
  </property>
  <property fmtid="{D5CDD505-2E9C-101B-9397-08002B2CF9AE}" pid="4" name="MSIP_Label_abf2ea38-542c-4b75-bd7d-582ec36a519f_Method">
    <vt:lpwstr>Standard</vt:lpwstr>
  </property>
  <property fmtid="{D5CDD505-2E9C-101B-9397-08002B2CF9AE}" pid="5" name="MSIP_Label_abf2ea38-542c-4b75-bd7d-582ec36a519f_Name">
    <vt:lpwstr>Protected A</vt:lpwstr>
  </property>
  <property fmtid="{D5CDD505-2E9C-101B-9397-08002B2CF9AE}" pid="6" name="MSIP_Label_abf2ea38-542c-4b75-bd7d-582ec36a519f_SiteId">
    <vt:lpwstr>2bb51c06-af9b-42c5-8bf5-3c3b7b10850b</vt:lpwstr>
  </property>
  <property fmtid="{D5CDD505-2E9C-101B-9397-08002B2CF9AE}" pid="7" name="MSIP_Label_abf2ea38-542c-4b75-bd7d-582ec36a519f_ActionId">
    <vt:lpwstr>98f4ab4c-7010-4180-88eb-0000e22799ca</vt:lpwstr>
  </property>
  <property fmtid="{D5CDD505-2E9C-101B-9397-08002B2CF9AE}" pid="8" name="MSIP_Label_abf2ea38-542c-4b75-bd7d-582ec36a519f_ContentBits">
    <vt:lpwstr>2</vt:lpwstr>
  </property>
</Properties>
</file>