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0"/>
  </p:notesMasterIdLst>
  <p:handoutMasterIdLst>
    <p:handoutMasterId r:id="rId11"/>
  </p:handoutMasterIdLst>
  <p:sldIdLst>
    <p:sldId id="293" r:id="rId2"/>
    <p:sldId id="267" r:id="rId3"/>
    <p:sldId id="278" r:id="rId4"/>
    <p:sldId id="282" r:id="rId5"/>
    <p:sldId id="279" r:id="rId6"/>
    <p:sldId id="286" r:id="rId7"/>
    <p:sldId id="292" r:id="rId8"/>
    <p:sldId id="285" r:id="rId9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B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190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8E2950-3A9D-4D21-8ABE-9D0F114F4D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78ADF7-1138-4A92-B786-0C7911AD4C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72BFD700-2154-4751-9257-F6CD7DAA3FC5}" type="datetimeFigureOut">
              <a:rPr lang="en-CA" smtClean="0"/>
              <a:t>28/03/2019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093E5-FE54-46A3-A160-EDC7131BC4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7D018-ADE0-48F3-AD77-4B89B5DFA0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0FC1339D-5935-409E-BD70-1580D6AA22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3625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B9F1C-5F21-4363-A2FC-672C9C9B0A6A}" type="datetimeFigureOut">
              <a:rPr lang="en-CA" smtClean="0"/>
              <a:t>28/03/2019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FD7A-3544-49D6-B71D-A2558A7D07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280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1DEA-09C4-4693-BF28-AA9F049214F5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509207C-AA46-4EAD-A6B3-4A6E7FE5F0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6443" y="5365171"/>
            <a:ext cx="1352381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0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6535-E883-4584-864C-2BA631B1AC91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0583775E-6B3B-4211-A347-0B20EBC9B4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619" y="5365171"/>
            <a:ext cx="1352381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6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F62-617B-44C7-86F0-3E1456259639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8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D99523D2-4CDD-4C27-9606-2F2EC13F9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8474" y="5365171"/>
            <a:ext cx="1352381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5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FC7A-008C-41A2-939C-6349B5AF9D3C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EE2E63CD-CD08-4420-9BB3-92F7C742C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8474" y="5365171"/>
            <a:ext cx="1352381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88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A165-9D68-4656-B100-41A68CF70F6B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8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FA66A771-680E-4962-8D1B-30E901D86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8474" y="5365171"/>
            <a:ext cx="1352381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42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5CAD-2523-4853-B22B-78C704EA4929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749313B4-50DD-4734-ACCC-00822C268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8474" y="5365171"/>
            <a:ext cx="1352381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91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EAA-8A47-4F92-99DF-B721A60F0C84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85220C88-F243-45C5-860A-D22CEED1D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619" y="5365171"/>
            <a:ext cx="1352381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2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39EF-181F-4C34-BB76-251301653136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9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AA59-09BE-480D-B400-604A22B8CD2E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8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7409-56C0-4E71-9E3D-E4201DDB003E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5D115042-5F8F-4073-AB66-965CE38E3C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7848" y="5387848"/>
            <a:ext cx="1352381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3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91E0-871D-4878-913D-156105EF1AFF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FFC94F1B-59A6-4097-BB15-1A132469D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619" y="5365170"/>
            <a:ext cx="1352381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2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4AE-C759-411C-B2FA-16ADD082C4F9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3A00180C-99D3-4B21-90B7-D453A9B4E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8475" y="5365171"/>
            <a:ext cx="1352381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5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2389-CB0D-4A45-876F-501763662EE4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2432F6A-3FEC-4DA3-984D-89DA7F05D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8475" y="5365171"/>
            <a:ext cx="1352381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9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2956-4DE6-48B0-9DB6-181B67B45CBF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8BFA4DAA-8E08-4F9D-A003-73C9AF3CA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8475" y="5365171"/>
            <a:ext cx="1352381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2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CF8F-A0C7-4B3A-9E5E-37F245149C38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1A8A1B4B-62B9-476B-8612-64F7327975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619" y="5361518"/>
            <a:ext cx="1352381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0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F597-497A-4C2A-9268-978F856E09CF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28494A1-21C2-4283-8A64-D76E4457FB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619" y="5367338"/>
            <a:ext cx="1352381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3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8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DC980-6911-42C2-BABD-6721AFF4AD4D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848FC0C8-5E9B-4837-B6BD-3A8C87B722F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836443" y="5365171"/>
            <a:ext cx="1352381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61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92096A9-6479-42B1-86D3-8E4DC65A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A74471-77C5-46C4-8E60-7967474807EE}"/>
              </a:ext>
            </a:extLst>
          </p:cNvPr>
          <p:cNvGrpSpPr/>
          <p:nvPr/>
        </p:nvGrpSpPr>
        <p:grpSpPr>
          <a:xfrm>
            <a:off x="1159165" y="2523676"/>
            <a:ext cx="5757755" cy="4817054"/>
            <a:chOff x="-1994" y="0"/>
            <a:chExt cx="8831600" cy="61153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95A5B9-265D-4289-8831-8A87CF9C69F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1994" y="52490"/>
              <a:ext cx="8831599" cy="4769917"/>
            </a:xfrm>
            <a:prstGeom prst="rect">
              <a:avLst/>
            </a:prstGeom>
          </p:spPr>
        </p:pic>
        <p:sp>
          <p:nvSpPr>
            <p:cNvPr id="6" name="Shape 6867">
              <a:extLst>
                <a:ext uri="{FF2B5EF4-FFF2-40B4-BE49-F238E27FC236}">
                  <a16:creationId xmlns:a16="http://schemas.microsoft.com/office/drawing/2014/main" id="{442628B9-A338-4469-B55B-1A91AD57F5FD}"/>
                </a:ext>
              </a:extLst>
            </p:cNvPr>
            <p:cNvSpPr/>
            <p:nvPr/>
          </p:nvSpPr>
          <p:spPr>
            <a:xfrm>
              <a:off x="0" y="0"/>
              <a:ext cx="7315200" cy="81724"/>
            </a:xfrm>
            <a:custGeom>
              <a:avLst/>
              <a:gdLst/>
              <a:ahLst/>
              <a:cxnLst/>
              <a:rect l="0" t="0" r="0" b="0"/>
              <a:pathLst>
                <a:path w="7315200" h="81724">
                  <a:moveTo>
                    <a:pt x="0" y="0"/>
                  </a:moveTo>
                  <a:lnTo>
                    <a:pt x="7315200" y="0"/>
                  </a:lnTo>
                  <a:lnTo>
                    <a:pt x="7315200" y="81724"/>
                  </a:lnTo>
                  <a:lnTo>
                    <a:pt x="0" y="81724"/>
                  </a:lnTo>
                  <a:lnTo>
                    <a:pt x="0" y="0"/>
                  </a:lnTo>
                </a:path>
              </a:pathLst>
            </a:custGeom>
            <a:solidFill>
              <a:srgbClr val="8D734A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4A1021-9FB8-479A-8BD1-3085D51A14C0}"/>
                </a:ext>
              </a:extLst>
            </p:cNvPr>
            <p:cNvSpPr/>
            <p:nvPr/>
          </p:nvSpPr>
          <p:spPr>
            <a:xfrm>
              <a:off x="234231" y="5638663"/>
              <a:ext cx="8595375" cy="4766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spc="1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: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55794C7-9C03-42A6-8C30-D0B812C01487}"/>
              </a:ext>
            </a:extLst>
          </p:cNvPr>
          <p:cNvSpPr txBox="1"/>
          <p:nvPr/>
        </p:nvSpPr>
        <p:spPr>
          <a:xfrm>
            <a:off x="1056735" y="1938901"/>
            <a:ext cx="8315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Election 2019: Engaging with Candidates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6871B3-1853-4E36-935D-9527EE344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18" y="151320"/>
            <a:ext cx="1787581" cy="178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3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92096A9-6479-42B1-86D3-8E4DC65A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430BA-F854-4FCE-9C83-D1BCF807D99D}"/>
              </a:ext>
            </a:extLst>
          </p:cNvPr>
          <p:cNvSpPr txBox="1"/>
          <p:nvPr/>
        </p:nvSpPr>
        <p:spPr>
          <a:xfrm>
            <a:off x="836927" y="804190"/>
            <a:ext cx="83158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The Importance of getting involved:</a:t>
            </a:r>
          </a:p>
          <a:p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Strength in numbers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You are the subject matter experts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Candidates relate to local messages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Reinforcing the central message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Your local candidate could be the next Minister of Health, Community Services, etc.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008129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452290-576D-431F-8D5C-F094E9966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4" r="18563" b="-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62A324-D7C8-44CB-B27B-B393E13F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822" y="798007"/>
            <a:ext cx="4161181" cy="7779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Basics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85C9415-725C-4FF2-AE1B-A13F45BB1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676" y="1732595"/>
            <a:ext cx="4064439" cy="41521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Know who your local candidates 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Research (a little)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Don’t be intimidated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Familiarize yourself with the ALIGN’s key messages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47195-3B02-40AF-8D5B-3EEA726C3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28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D404A73C-9916-4F88-B6BA-F61D54AFB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51" r="25429" b="-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B0C21-0FD1-4FDC-B130-5C36C044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314" y="451513"/>
            <a:ext cx="4462289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Ways to get involved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A712F-E63D-437A-9CA6-BB581B68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5ACB0-7410-4D30-9675-5A2F0B7DADC1}"/>
              </a:ext>
            </a:extLst>
          </p:cNvPr>
          <p:cNvSpPr txBox="1"/>
          <p:nvPr/>
        </p:nvSpPr>
        <p:spPr>
          <a:xfrm>
            <a:off x="5536734" y="2045494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0B8526-621C-4CD0-A262-9D4F4F11C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3" y="1111913"/>
            <a:ext cx="4064439" cy="41521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Email your candidate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Phone your candidate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Meet with your candidate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Volunteer with a campaign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Spread ALIGN’s message on social media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Ask questions in local forums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Write an op-ed for your local media outlet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Plenty of other ideas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1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, LEGO&#10;&#10;Description generated with high confidence">
            <a:extLst>
              <a:ext uri="{FF2B5EF4-FFF2-40B4-BE49-F238E27FC236}">
                <a16:creationId xmlns:a16="http://schemas.microsoft.com/office/drawing/2014/main" id="{3595AA29-4D58-4128-AC09-EEB73816F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22" r="17444" b="-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2B0C21-0FD1-4FDC-B130-5C36C044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869" y="451513"/>
            <a:ext cx="4015859" cy="1283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Meeting your candidate(s)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A712F-E63D-437A-9CA6-BB581B68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D1DCFB-39D8-43A5-BA84-175C880E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0" y="1668440"/>
            <a:ext cx="4462290" cy="336373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Thank the candidate for his/her time</a:t>
            </a:r>
          </a:p>
          <a:p>
            <a:r>
              <a:rPr lang="en-CA" dirty="0">
                <a:solidFill>
                  <a:schemeClr val="tx1"/>
                </a:solidFill>
              </a:rPr>
              <a:t>Use key messages…</a:t>
            </a:r>
          </a:p>
          <a:p>
            <a:r>
              <a:rPr lang="en-CA" dirty="0">
                <a:solidFill>
                  <a:schemeClr val="tx1"/>
                </a:solidFill>
              </a:rPr>
              <a:t>…but don’t be too scripted</a:t>
            </a:r>
          </a:p>
          <a:p>
            <a:r>
              <a:rPr lang="en-CA" dirty="0">
                <a:solidFill>
                  <a:schemeClr val="tx1"/>
                </a:solidFill>
              </a:rPr>
              <a:t>Have an ‘ask’</a:t>
            </a:r>
          </a:p>
          <a:p>
            <a:r>
              <a:rPr lang="en-CA" dirty="0">
                <a:solidFill>
                  <a:schemeClr val="tx1"/>
                </a:solidFill>
              </a:rPr>
              <a:t>Leave some literature</a:t>
            </a:r>
          </a:p>
          <a:p>
            <a:r>
              <a:rPr lang="en-CA" dirty="0">
                <a:solidFill>
                  <a:schemeClr val="tx1"/>
                </a:solidFill>
              </a:rPr>
              <a:t>Leave your contact information</a:t>
            </a:r>
          </a:p>
          <a:p>
            <a:r>
              <a:rPr lang="en-CA" dirty="0">
                <a:solidFill>
                  <a:schemeClr val="tx1"/>
                </a:solidFill>
              </a:rPr>
              <a:t>Report back to the ALIGN</a:t>
            </a:r>
          </a:p>
          <a:p>
            <a:r>
              <a:rPr lang="en-CA" dirty="0">
                <a:solidFill>
                  <a:schemeClr val="tx1"/>
                </a:solidFill>
              </a:rPr>
              <a:t>Follow up 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1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B0C21-0FD1-4FDC-B130-5C36C044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451" y="451513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Vote!</a:t>
            </a:r>
          </a:p>
        </p:txBody>
      </p:sp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95305B01-B36E-40FB-8F5B-F664E0B44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89" r="26511"/>
          <a:stretch/>
        </p:blipFill>
        <p:spPr>
          <a:xfrm>
            <a:off x="0" y="0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A712F-E63D-437A-9CA6-BB581B68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D869A6-98CB-4EEA-B54C-44ED6B030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40" y="1368352"/>
            <a:ext cx="4462290" cy="488004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CA" dirty="0">
              <a:solidFill>
                <a:schemeClr val="tx1"/>
              </a:solidFill>
            </a:endParaRPr>
          </a:p>
          <a:p>
            <a:pPr lvl="1"/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910B17-BBEC-4C7C-8195-F96331D42F94}"/>
              </a:ext>
            </a:extLst>
          </p:cNvPr>
          <p:cNvSpPr txBox="1">
            <a:spLocks/>
          </p:cNvSpPr>
          <p:nvPr/>
        </p:nvSpPr>
        <p:spPr>
          <a:xfrm>
            <a:off x="5484993" y="1368352"/>
            <a:ext cx="4462290" cy="336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tx1"/>
                </a:solidFill>
              </a:rPr>
              <a:t>Vote early if you are volunteering on election day</a:t>
            </a:r>
          </a:p>
          <a:p>
            <a:r>
              <a:rPr lang="en-CA" dirty="0">
                <a:solidFill>
                  <a:schemeClr val="tx1"/>
                </a:solidFill>
              </a:rPr>
              <a:t>Talk to your friends and family</a:t>
            </a:r>
          </a:p>
          <a:p>
            <a:r>
              <a:rPr lang="en-CA" dirty="0">
                <a:solidFill>
                  <a:schemeClr val="tx1"/>
                </a:solidFill>
              </a:rPr>
              <a:t>Encourage anyone who cares about education to vote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2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B0C21-0FD1-4FDC-B130-5C36C044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354" y="1973996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Q &amp; 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A712F-E63D-437A-9CA6-BB581B68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B788D-431E-4F57-9F7C-73342B79C22E}"/>
              </a:ext>
            </a:extLst>
          </p:cNvPr>
          <p:cNvSpPr txBox="1"/>
          <p:nvPr/>
        </p:nvSpPr>
        <p:spPr>
          <a:xfrm>
            <a:off x="2965321" y="2940853"/>
            <a:ext cx="393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000" dirty="0"/>
          </a:p>
          <a:p>
            <a:pPr algn="ctr"/>
            <a:r>
              <a:rPr lang="en-CA" sz="2000" dirty="0"/>
              <a:t>Ask anything</a:t>
            </a:r>
          </a:p>
        </p:txBody>
      </p:sp>
    </p:spTree>
    <p:extLst>
      <p:ext uri="{BB962C8B-B14F-4D97-AF65-F5344CB8AC3E}">
        <p14:creationId xmlns:p14="http://schemas.microsoft.com/office/powerpoint/2010/main" val="2513307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B0C21-0FD1-4FDC-B130-5C36C044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8" y="1675056"/>
            <a:ext cx="6351215" cy="200012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If you have any follow up questions, please feel free to get in touch with me.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Ledgeview Building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800, 9707-100 Street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A712F-E63D-437A-9CA6-BB581B68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B788D-431E-4F57-9F7C-73342B79C22E}"/>
              </a:ext>
            </a:extLst>
          </p:cNvPr>
          <p:cNvSpPr txBox="1"/>
          <p:nvPr/>
        </p:nvSpPr>
        <p:spPr>
          <a:xfrm>
            <a:off x="3260360" y="4373979"/>
            <a:ext cx="3938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000" dirty="0"/>
          </a:p>
          <a:p>
            <a:pPr algn="ctr"/>
            <a:r>
              <a:rPr lang="en-CA" sz="2000" b="1" dirty="0"/>
              <a:t>Pascal Ryffel</a:t>
            </a:r>
          </a:p>
          <a:p>
            <a:pPr algn="ctr"/>
            <a:r>
              <a:rPr lang="en-CA" sz="2000" dirty="0"/>
              <a:t>pr@albertacounsel.com</a:t>
            </a:r>
          </a:p>
          <a:p>
            <a:pPr algn="ctr"/>
            <a:r>
              <a:rPr lang="en-CA" sz="2000" dirty="0"/>
              <a:t>780-652-2341</a:t>
            </a:r>
          </a:p>
        </p:txBody>
      </p:sp>
    </p:spTree>
    <p:extLst>
      <p:ext uri="{BB962C8B-B14F-4D97-AF65-F5344CB8AC3E}">
        <p14:creationId xmlns:p14="http://schemas.microsoft.com/office/powerpoint/2010/main" val="3718794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218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The Basics</vt:lpstr>
      <vt:lpstr>Ways to get involved</vt:lpstr>
      <vt:lpstr>Meeting your candidate(s)</vt:lpstr>
      <vt:lpstr>Vote!</vt:lpstr>
      <vt:lpstr>Q &amp; A</vt:lpstr>
      <vt:lpstr>If you have any follow up questions, please feel free to get in touch with me.  Ledgeview Building 800, 9707-100 Street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 ‘Community Action Network’  (and why you should consider joining)</dc:title>
  <dc:creator>Pascal Ryffel</dc:creator>
  <cp:lastModifiedBy>user</cp:lastModifiedBy>
  <cp:revision>28</cp:revision>
  <dcterms:created xsi:type="dcterms:W3CDTF">2018-09-10T20:28:31Z</dcterms:created>
  <dcterms:modified xsi:type="dcterms:W3CDTF">2019-03-28T18:55:09Z</dcterms:modified>
</cp:coreProperties>
</file>